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5"/>
  </p:notesMasterIdLst>
  <p:handoutMasterIdLst>
    <p:handoutMasterId r:id="rId26"/>
  </p:handoutMasterIdLst>
  <p:sldIdLst>
    <p:sldId id="256" r:id="rId5"/>
    <p:sldId id="327" r:id="rId6"/>
    <p:sldId id="308" r:id="rId7"/>
    <p:sldId id="329" r:id="rId8"/>
    <p:sldId id="330" r:id="rId9"/>
    <p:sldId id="331" r:id="rId10"/>
    <p:sldId id="332" r:id="rId11"/>
    <p:sldId id="322" r:id="rId12"/>
    <p:sldId id="333" r:id="rId13"/>
    <p:sldId id="334" r:id="rId14"/>
    <p:sldId id="335" r:id="rId15"/>
    <p:sldId id="336" r:id="rId16"/>
    <p:sldId id="337" r:id="rId17"/>
    <p:sldId id="338" r:id="rId18"/>
    <p:sldId id="339" r:id="rId19"/>
    <p:sldId id="340" r:id="rId20"/>
    <p:sldId id="314" r:id="rId21"/>
    <p:sldId id="341" r:id="rId22"/>
    <p:sldId id="325" r:id="rId23"/>
    <p:sldId id="276"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80" userDrawn="1">
          <p15:clr>
            <a:srgbClr val="A4A3A4"/>
          </p15:clr>
        </p15:guide>
        <p15:guide id="2" orient="horz" pos="1776" userDrawn="1">
          <p15:clr>
            <a:srgbClr val="A4A3A4"/>
          </p15:clr>
        </p15:guide>
        <p15:guide id="4" orient="horz" pos="3240" userDrawn="1">
          <p15:clr>
            <a:srgbClr val="A4A3A4"/>
          </p15:clr>
        </p15:guide>
        <p15:guide id="5" pos="3840">
          <p15:clr>
            <a:srgbClr val="A4A3A4"/>
          </p15:clr>
        </p15:guide>
        <p15:guide id="6" pos="5664" userDrawn="1">
          <p15:clr>
            <a:srgbClr val="A4A3A4"/>
          </p15:clr>
        </p15:guide>
        <p15:guide id="7" pos="1536" userDrawn="1">
          <p15:clr>
            <a:srgbClr val="A4A3A4"/>
          </p15:clr>
        </p15:guide>
        <p15:guide id="8" orient="horz" pos="72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4" name="Author" initials="A" lastIdx="19"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8641"/>
    <a:srgbClr val="BF6734"/>
    <a:srgbClr val="373921"/>
    <a:srgbClr val="D98D3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5" autoAdjust="0"/>
    <p:restoredTop sz="94660"/>
  </p:normalViewPr>
  <p:slideViewPr>
    <p:cSldViewPr snapToGrid="0">
      <p:cViewPr varScale="1">
        <p:scale>
          <a:sx n="72" d="100"/>
          <a:sy n="72" d="100"/>
        </p:scale>
        <p:origin x="534" y="60"/>
      </p:cViewPr>
      <p:guideLst>
        <p:guide orient="horz" pos="1080"/>
        <p:guide orient="horz" pos="1776"/>
        <p:guide orient="horz" pos="3240"/>
        <p:guide pos="3840"/>
        <p:guide pos="5664"/>
        <p:guide pos="1536"/>
        <p:guide orient="horz" pos="720"/>
      </p:guideLst>
    </p:cSldViewPr>
  </p:slideViewPr>
  <p:notesTextViewPr>
    <p:cViewPr>
      <p:scale>
        <a:sx n="1" d="1"/>
        <a:sy n="1" d="1"/>
      </p:scale>
      <p:origin x="0" y="0"/>
    </p:cViewPr>
  </p:notesTextViewPr>
  <p:sorterViewPr>
    <p:cViewPr>
      <p:scale>
        <a:sx n="1" d="1"/>
        <a:sy n="1" d="1"/>
      </p:scale>
      <p:origin x="0" y="-1071"/>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EBDD37D-224E-4A2E-8417-8C17D4A5C8D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EEB1C7EA-584A-4063-BBF8-F1D29734979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CE17B7C-60D9-405F-8753-390BD5F55D7A}" type="datetimeFigureOut">
              <a:rPr lang="en-US" smtClean="0"/>
              <a:t>5/12/2026</a:t>
            </a:fld>
            <a:endParaRPr lang="en-US" dirty="0"/>
          </a:p>
        </p:txBody>
      </p:sp>
      <p:sp>
        <p:nvSpPr>
          <p:cNvPr id="4" name="Footer Placeholder 3">
            <a:extLst>
              <a:ext uri="{FF2B5EF4-FFF2-40B4-BE49-F238E27FC236}">
                <a16:creationId xmlns:a16="http://schemas.microsoft.com/office/drawing/2014/main" id="{E22F4596-F6B6-4D9D-B156-71CCDAE4E8C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FE234F26-69E4-4D77-8646-C93DD1E0AC4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768A390-5D0E-4E62-98EC-976C3766C450}" type="slidenum">
              <a:rPr lang="en-US" smtClean="0"/>
              <a:t>‹#›</a:t>
            </a:fld>
            <a:endParaRPr lang="en-US" dirty="0"/>
          </a:p>
        </p:txBody>
      </p:sp>
    </p:spTree>
    <p:extLst>
      <p:ext uri="{BB962C8B-B14F-4D97-AF65-F5344CB8AC3E}">
        <p14:creationId xmlns:p14="http://schemas.microsoft.com/office/powerpoint/2010/main" val="23422745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B3ADA9-1F11-4760-8ADD-071EFA0A529A}" type="datetimeFigureOut">
              <a:rPr lang="en-US" smtClean="0"/>
              <a:t>5/12/2026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3784F3-2271-4F8D-A0BC-8F40E6849FE5}" type="slidenum">
              <a:rPr lang="en-US" smtClean="0"/>
              <a:t>‹#›</a:t>
            </a:fld>
            <a:endParaRPr lang="en-US" dirty="0"/>
          </a:p>
        </p:txBody>
      </p:sp>
    </p:spTree>
    <p:extLst>
      <p:ext uri="{BB962C8B-B14F-4D97-AF65-F5344CB8AC3E}">
        <p14:creationId xmlns:p14="http://schemas.microsoft.com/office/powerpoint/2010/main" val="13412453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BDD9099-6901-40BC-B1DA-AD6ADD5C6099}"/>
              </a:ext>
            </a:extLst>
          </p:cNvPr>
          <p:cNvSpPr>
            <a:spLocks noGrp="1"/>
          </p:cNvSpPr>
          <p:nvPr>
            <p:ph type="pic" sz="quarter" idx="14"/>
          </p:nvPr>
        </p:nvSpPr>
        <p:spPr>
          <a:xfrm>
            <a:off x="1524" y="0"/>
            <a:ext cx="12188952" cy="6858000"/>
          </a:xfrm>
          <a:solidFill>
            <a:schemeClr val="accent1"/>
          </a:solidFill>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6C25C416-A3A2-4CF9-9532-2C0BFB51CFDF}"/>
              </a:ext>
            </a:extLst>
          </p:cNvPr>
          <p:cNvSpPr>
            <a:spLocks noGrp="1"/>
          </p:cNvSpPr>
          <p:nvPr userDrawn="1">
            <p:ph type="ctrTitle"/>
          </p:nvPr>
        </p:nvSpPr>
        <p:spPr>
          <a:xfrm>
            <a:off x="458724" y="4524231"/>
            <a:ext cx="11274552" cy="1162499"/>
          </a:xfrm>
          <a:solidFill>
            <a:schemeClr val="tx1">
              <a:alpha val="10000"/>
            </a:schemeClr>
          </a:solidFill>
          <a:ln w="38100">
            <a:solidFill>
              <a:schemeClr val="tx2"/>
            </a:solidFill>
          </a:ln>
        </p:spPr>
        <p:txBody>
          <a:bodyPr lIns="274320" anchor="ctr">
            <a:normAutofit/>
          </a:bodyPr>
          <a:lstStyle>
            <a:lvl1pPr algn="l">
              <a:lnSpc>
                <a:spcPct val="108000"/>
              </a:lnSpc>
              <a:defRPr sz="4400" spc="100" baseline="0">
                <a:solidFill>
                  <a:schemeClr val="accent5">
                    <a:lumMod val="20000"/>
                    <a:lumOff val="80000"/>
                  </a:schemeClr>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43D32955-BB06-40DE-A14A-2170FD41AD52}"/>
              </a:ext>
            </a:extLst>
          </p:cNvPr>
          <p:cNvSpPr>
            <a:spLocks noGrp="1"/>
          </p:cNvSpPr>
          <p:nvPr userDrawn="1">
            <p:ph type="subTitle" idx="1" hasCustomPrompt="1"/>
          </p:nvPr>
        </p:nvSpPr>
        <p:spPr>
          <a:xfrm>
            <a:off x="458723" y="5686727"/>
            <a:ext cx="5637271" cy="692639"/>
          </a:xfrm>
          <a:solidFill>
            <a:schemeClr val="tx1">
              <a:alpha val="10000"/>
            </a:schemeClr>
          </a:solidFill>
          <a:ln w="38100">
            <a:solidFill>
              <a:schemeClr val="tx2"/>
            </a:solidFill>
          </a:ln>
        </p:spPr>
        <p:txBody>
          <a:bodyPr lIns="274320" anchor="ctr">
            <a:normAutofit/>
          </a:bodyPr>
          <a:lstStyle>
            <a:lvl1pPr marL="0" indent="0" algn="l">
              <a:lnSpc>
                <a:spcPct val="108000"/>
              </a:lnSpc>
              <a:spcBef>
                <a:spcPts val="0"/>
              </a:spcBef>
              <a:buNone/>
              <a:defRPr sz="1800" cap="all" spc="100" baseline="0">
                <a:solidFill>
                  <a:schemeClr val="accent5">
                    <a:lumMod val="20000"/>
                    <a:lumOff val="8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a:t>
            </a:r>
          </a:p>
        </p:txBody>
      </p:sp>
      <p:sp>
        <p:nvSpPr>
          <p:cNvPr id="9" name="Text Placeholder 8">
            <a:extLst>
              <a:ext uri="{FF2B5EF4-FFF2-40B4-BE49-F238E27FC236}">
                <a16:creationId xmlns:a16="http://schemas.microsoft.com/office/drawing/2014/main" id="{AEC85266-52B0-409F-8CE4-E444E424D5E1}"/>
              </a:ext>
            </a:extLst>
          </p:cNvPr>
          <p:cNvSpPr>
            <a:spLocks noGrp="1"/>
          </p:cNvSpPr>
          <p:nvPr userDrawn="1">
            <p:ph type="body" sz="quarter" idx="13" hasCustomPrompt="1"/>
          </p:nvPr>
        </p:nvSpPr>
        <p:spPr>
          <a:xfrm>
            <a:off x="6095993" y="5686727"/>
            <a:ext cx="5637269" cy="692638"/>
          </a:xfrm>
          <a:solidFill>
            <a:schemeClr val="tx1">
              <a:alpha val="10000"/>
            </a:schemeClr>
          </a:solidFill>
          <a:ln w="38100">
            <a:solidFill>
              <a:schemeClr val="tx2"/>
            </a:solidFill>
          </a:ln>
        </p:spPr>
        <p:txBody>
          <a:bodyPr lIns="274320" anchor="ctr">
            <a:normAutofit/>
          </a:bodyPr>
          <a:lstStyle>
            <a:lvl1pPr marL="0" indent="0" algn="l">
              <a:lnSpc>
                <a:spcPct val="108000"/>
              </a:lnSpc>
              <a:spcBef>
                <a:spcPts val="0"/>
              </a:spcBef>
              <a:buNone/>
              <a:defRPr sz="1800" cap="all" spc="100" baseline="0">
                <a:solidFill>
                  <a:schemeClr val="accent5">
                    <a:lumMod val="20000"/>
                    <a:lumOff val="80000"/>
                  </a:schemeClr>
                </a:solidFill>
              </a:defRPr>
            </a:lvl1pPr>
          </a:lstStyle>
          <a:p>
            <a:pPr lvl="0"/>
            <a:r>
              <a:rPr lang="en-US" dirty="0"/>
              <a:t>DATE</a:t>
            </a:r>
          </a:p>
        </p:txBody>
      </p:sp>
    </p:spTree>
    <p:extLst>
      <p:ext uri="{BB962C8B-B14F-4D97-AF65-F5344CB8AC3E}">
        <p14:creationId xmlns:p14="http://schemas.microsoft.com/office/powerpoint/2010/main" val="38395834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parison with image">
    <p:spTree>
      <p:nvGrpSpPr>
        <p:cNvPr id="1" name=""/>
        <p:cNvGrpSpPr/>
        <p:nvPr/>
      </p:nvGrpSpPr>
      <p:grpSpPr>
        <a:xfrm>
          <a:off x="0" y="0"/>
          <a:ext cx="0" cy="0"/>
          <a:chOff x="0" y="0"/>
          <a:chExt cx="0" cy="0"/>
        </a:xfrm>
      </p:grpSpPr>
      <p:sp>
        <p:nvSpPr>
          <p:cNvPr id="10" name="Picture Placeholder 7">
            <a:extLst>
              <a:ext uri="{FF2B5EF4-FFF2-40B4-BE49-F238E27FC236}">
                <a16:creationId xmlns:a16="http://schemas.microsoft.com/office/drawing/2014/main" id="{8610CAC7-0287-4791-AA90-6C130B8730D8}"/>
              </a:ext>
            </a:extLst>
          </p:cNvPr>
          <p:cNvSpPr>
            <a:spLocks noGrp="1"/>
          </p:cNvSpPr>
          <p:nvPr>
            <p:ph type="pic" sz="quarter" idx="14"/>
          </p:nvPr>
        </p:nvSpPr>
        <p:spPr>
          <a:xfrm>
            <a:off x="1524" y="0"/>
            <a:ext cx="12188952" cy="6858000"/>
          </a:xfrm>
          <a:solidFill>
            <a:schemeClr val="accent1"/>
          </a:solidFill>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FE9E034D-C1DD-48C0-BB6B-FDC6F8EBA558}"/>
              </a:ext>
            </a:extLst>
          </p:cNvPr>
          <p:cNvSpPr>
            <a:spLocks noGrp="1"/>
          </p:cNvSpPr>
          <p:nvPr>
            <p:ph type="title" hasCustomPrompt="1"/>
          </p:nvPr>
        </p:nvSpPr>
        <p:spPr>
          <a:xfrm>
            <a:off x="6638544" y="960120"/>
            <a:ext cx="4700016" cy="1325563"/>
          </a:xfrm>
        </p:spPr>
        <p:txBody>
          <a:bodyPr/>
          <a:lstStyle>
            <a:lvl1pPr algn="ctr">
              <a:defRPr>
                <a:solidFill>
                  <a:schemeClr val="accent3">
                    <a:lumMod val="25000"/>
                  </a:schemeClr>
                </a:solidFill>
              </a:defRPr>
            </a:lvl1pPr>
          </a:lstStyle>
          <a:p>
            <a:r>
              <a:rPr lang="en-US" dirty="0"/>
              <a:t>Click to edit title</a:t>
            </a:r>
          </a:p>
        </p:txBody>
      </p:sp>
      <p:sp>
        <p:nvSpPr>
          <p:cNvPr id="3" name="Text Placeholder 2">
            <a:extLst>
              <a:ext uri="{FF2B5EF4-FFF2-40B4-BE49-F238E27FC236}">
                <a16:creationId xmlns:a16="http://schemas.microsoft.com/office/drawing/2014/main" id="{D77FFB71-D3BF-4723-8C5E-44AD8F0E924D}"/>
              </a:ext>
            </a:extLst>
          </p:cNvPr>
          <p:cNvSpPr>
            <a:spLocks noGrp="1"/>
          </p:cNvSpPr>
          <p:nvPr>
            <p:ph type="body" idx="1" hasCustomPrompt="1"/>
          </p:nvPr>
        </p:nvSpPr>
        <p:spPr>
          <a:xfrm>
            <a:off x="6931152" y="2715768"/>
            <a:ext cx="4114800" cy="1188720"/>
          </a:xfrm>
        </p:spPr>
        <p:txBody>
          <a:bodyPr anchor="t">
            <a:normAutofit/>
          </a:bodyPr>
          <a:lstStyle>
            <a:lvl1pPr marL="0" indent="0" algn="ctr">
              <a:lnSpc>
                <a:spcPts val="2100"/>
              </a:lnSpc>
              <a:buNone/>
              <a:defRPr sz="1400" b="0">
                <a:solidFill>
                  <a:schemeClr val="accent3">
                    <a:lumMod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text</a:t>
            </a:r>
          </a:p>
        </p:txBody>
      </p:sp>
      <p:sp>
        <p:nvSpPr>
          <p:cNvPr id="5" name="Text Placeholder 4">
            <a:extLst>
              <a:ext uri="{FF2B5EF4-FFF2-40B4-BE49-F238E27FC236}">
                <a16:creationId xmlns:a16="http://schemas.microsoft.com/office/drawing/2014/main" id="{1714E40B-C52C-407A-9311-46FDCD84CB5A}"/>
              </a:ext>
            </a:extLst>
          </p:cNvPr>
          <p:cNvSpPr>
            <a:spLocks noGrp="1"/>
          </p:cNvSpPr>
          <p:nvPr>
            <p:ph type="body" sz="quarter" idx="3" hasCustomPrompt="1"/>
          </p:nvPr>
        </p:nvSpPr>
        <p:spPr>
          <a:xfrm>
            <a:off x="6931152" y="4663440"/>
            <a:ext cx="4114800" cy="1005840"/>
          </a:xfrm>
        </p:spPr>
        <p:txBody>
          <a:bodyPr anchor="t">
            <a:normAutofit/>
          </a:bodyPr>
          <a:lstStyle>
            <a:lvl1pPr marL="0" indent="0" algn="ctr">
              <a:lnSpc>
                <a:spcPts val="2100"/>
              </a:lnSpc>
              <a:buNone/>
              <a:defRPr sz="1400" b="0">
                <a:solidFill>
                  <a:schemeClr val="accent3">
                    <a:lumMod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text </a:t>
            </a:r>
          </a:p>
        </p:txBody>
      </p:sp>
      <p:sp>
        <p:nvSpPr>
          <p:cNvPr id="7" name="Date Placeholder 6">
            <a:extLst>
              <a:ext uri="{FF2B5EF4-FFF2-40B4-BE49-F238E27FC236}">
                <a16:creationId xmlns:a16="http://schemas.microsoft.com/office/drawing/2014/main" id="{860A2F77-6CFB-4347-9224-EFAA0C0EF3DB}"/>
              </a:ext>
            </a:extLst>
          </p:cNvPr>
          <p:cNvSpPr>
            <a:spLocks noGrp="1"/>
          </p:cNvSpPr>
          <p:nvPr>
            <p:ph type="dt" sz="half" idx="10"/>
          </p:nvPr>
        </p:nvSpPr>
        <p:spPr/>
        <p:txBody>
          <a:bodyPr/>
          <a:lstStyle>
            <a:lvl1pPr>
              <a:defRPr/>
            </a:lvl1pPr>
          </a:lstStyle>
          <a:p>
            <a:r>
              <a:rPr lang="en-US" dirty="0"/>
              <a:t>20XX</a:t>
            </a:r>
          </a:p>
        </p:txBody>
      </p:sp>
      <p:sp>
        <p:nvSpPr>
          <p:cNvPr id="8" name="Footer Placeholder 7">
            <a:extLst>
              <a:ext uri="{FF2B5EF4-FFF2-40B4-BE49-F238E27FC236}">
                <a16:creationId xmlns:a16="http://schemas.microsoft.com/office/drawing/2014/main" id="{97C1F45E-8700-4861-AD21-BB7A09E1305A}"/>
              </a:ext>
            </a:extLst>
          </p:cNvPr>
          <p:cNvSpPr>
            <a:spLocks noGrp="1"/>
          </p:cNvSpPr>
          <p:nvPr>
            <p:ph type="ftr" sz="quarter" idx="11"/>
          </p:nvPr>
        </p:nvSpPr>
        <p:spPr/>
        <p:txBody>
          <a:bodyPr/>
          <a:lstStyle/>
          <a:p>
            <a:r>
              <a:rPr lang="en-US" dirty="0"/>
              <a:t>Conference presentation</a:t>
            </a:r>
          </a:p>
        </p:txBody>
      </p:sp>
      <p:sp>
        <p:nvSpPr>
          <p:cNvPr id="9" name="Slide Number Placeholder 8">
            <a:extLst>
              <a:ext uri="{FF2B5EF4-FFF2-40B4-BE49-F238E27FC236}">
                <a16:creationId xmlns:a16="http://schemas.microsoft.com/office/drawing/2014/main" id="{B7283171-31EE-44C7-A031-9F840EDEC10C}"/>
              </a:ext>
            </a:extLst>
          </p:cNvPr>
          <p:cNvSpPr>
            <a:spLocks noGrp="1"/>
          </p:cNvSpPr>
          <p:nvPr>
            <p:ph type="sldNum" sz="quarter" idx="12"/>
          </p:nvPr>
        </p:nvSpPr>
        <p:spPr/>
        <p:txBody>
          <a:bodyPr/>
          <a:lstStyle/>
          <a:p>
            <a:fld id="{B5CEABB6-07DC-46E8-9B57-56EC44A396E5}" type="slidenum">
              <a:rPr lang="en-US" smtClean="0"/>
              <a:t>‹#›</a:t>
            </a:fld>
            <a:endParaRPr lang="en-US" dirty="0"/>
          </a:p>
        </p:txBody>
      </p:sp>
    </p:spTree>
    <p:extLst>
      <p:ext uri="{BB962C8B-B14F-4D97-AF65-F5344CB8AC3E}">
        <p14:creationId xmlns:p14="http://schemas.microsoft.com/office/powerpoint/2010/main" val="12305357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p:nvPr>
        </p:nvSpPr>
        <p:spPr>
          <a:xfrm>
            <a:off x="838200" y="749808"/>
            <a:ext cx="10515600" cy="914400"/>
          </a:xfrm>
        </p:spPr>
        <p:txBody>
          <a:bodyPr/>
          <a:lstStyle>
            <a:lvl1pPr algn="ctr">
              <a:defRPr>
                <a:solidFill>
                  <a:schemeClr val="accent3">
                    <a:lumMod val="25000"/>
                  </a:schemeClr>
                </a:solidFill>
              </a:defRPr>
            </a:lvl1pPr>
          </a:lstStyle>
          <a:p>
            <a:r>
              <a:rPr lang="en-US"/>
              <a:t>Click to edit Master title style</a:t>
            </a:r>
            <a:endParaRPr lang="en-ZA" dirty="0"/>
          </a:p>
        </p:txBody>
      </p:sp>
      <p:sp>
        <p:nvSpPr>
          <p:cNvPr id="6" name="Footer Placeholder 5">
            <a:extLst>
              <a:ext uri="{FF2B5EF4-FFF2-40B4-BE49-F238E27FC236}">
                <a16:creationId xmlns:a16="http://schemas.microsoft.com/office/drawing/2014/main" id="{29E5E346-F307-4307-949D-77CDB6E6577A}"/>
              </a:ext>
            </a:extLst>
          </p:cNvPr>
          <p:cNvSpPr>
            <a:spLocks noGrp="1"/>
          </p:cNvSpPr>
          <p:nvPr>
            <p:ph type="ftr" sz="quarter" idx="10"/>
          </p:nvPr>
        </p:nvSpPr>
        <p:spPr/>
        <p:txBody>
          <a:bodyPr/>
          <a:lstStyle>
            <a:lvl1pPr>
              <a:defRPr>
                <a:solidFill>
                  <a:schemeClr val="accent3">
                    <a:lumMod val="25000"/>
                  </a:schemeClr>
                </a:solidFill>
              </a:defRPr>
            </a:lvl1pPr>
          </a:lstStyle>
          <a:p>
            <a:r>
              <a:rPr lang="en-ZA" dirty="0"/>
              <a:t>Conference presentation</a:t>
            </a:r>
          </a:p>
        </p:txBody>
      </p:sp>
      <p:sp>
        <p:nvSpPr>
          <p:cNvPr id="7" name="Slide Number Placeholder 6">
            <a:extLst>
              <a:ext uri="{FF2B5EF4-FFF2-40B4-BE49-F238E27FC236}">
                <a16:creationId xmlns:a16="http://schemas.microsoft.com/office/drawing/2014/main" id="{BB4446C0-A637-4726-88A6-815A6AB63B96}"/>
              </a:ext>
            </a:extLst>
          </p:cNvPr>
          <p:cNvSpPr>
            <a:spLocks noGrp="1"/>
          </p:cNvSpPr>
          <p:nvPr>
            <p:ph type="sldNum" sz="quarter" idx="11"/>
          </p:nvPr>
        </p:nvSpPr>
        <p:spPr/>
        <p:txBody>
          <a:bodyPr/>
          <a:lstStyle>
            <a:lvl1pPr>
              <a:defRPr>
                <a:solidFill>
                  <a:schemeClr val="accent3">
                    <a:lumMod val="25000"/>
                  </a:schemeClr>
                </a:solidFill>
              </a:defRPr>
            </a:lvl1pPr>
          </a:lstStyle>
          <a:p>
            <a:fld id="{19B51A1E-902D-48AF-9020-955120F399B6}" type="slidenum">
              <a:rPr lang="en-ZA" smtClean="0"/>
              <a:pPr/>
              <a:t>‹#›</a:t>
            </a:fld>
            <a:endParaRPr lang="en-ZA" dirty="0"/>
          </a:p>
        </p:txBody>
      </p:sp>
      <p:sp>
        <p:nvSpPr>
          <p:cNvPr id="35" name="Text Placeholder 10">
            <a:extLst>
              <a:ext uri="{FF2B5EF4-FFF2-40B4-BE49-F238E27FC236}">
                <a16:creationId xmlns:a16="http://schemas.microsoft.com/office/drawing/2014/main" id="{301DA176-9193-4B04-B599-C94E317913E0}"/>
              </a:ext>
            </a:extLst>
          </p:cNvPr>
          <p:cNvSpPr>
            <a:spLocks noGrp="1"/>
          </p:cNvSpPr>
          <p:nvPr>
            <p:ph type="body" sz="quarter" idx="33" hasCustomPrompt="1"/>
          </p:nvPr>
        </p:nvSpPr>
        <p:spPr>
          <a:xfrm>
            <a:off x="758952" y="3127677"/>
            <a:ext cx="1051560" cy="457200"/>
          </a:xfrm>
        </p:spPr>
        <p:txBody>
          <a:bodyPr anchor="ctr"/>
          <a:lstStyle>
            <a:lvl1pPr marL="0" indent="0" algn="ctr">
              <a:buNone/>
              <a:defRPr sz="1400" b="1" spc="300" baseline="0">
                <a:solidFill>
                  <a:schemeClr val="accent3">
                    <a:lumMod val="25000"/>
                  </a:schemeClr>
                </a:solidFill>
                <a:latin typeface="+mj-lt"/>
              </a:defRPr>
            </a:lvl1pPr>
          </a:lstStyle>
          <a:p>
            <a:pPr lvl="0"/>
            <a:r>
              <a:rPr lang="en-US" dirty="0"/>
              <a:t>Year</a:t>
            </a:r>
            <a:endParaRPr lang="en-ZA" dirty="0"/>
          </a:p>
        </p:txBody>
      </p:sp>
      <p:sp>
        <p:nvSpPr>
          <p:cNvPr id="36" name="Text Placeholder 10">
            <a:extLst>
              <a:ext uri="{FF2B5EF4-FFF2-40B4-BE49-F238E27FC236}">
                <a16:creationId xmlns:a16="http://schemas.microsoft.com/office/drawing/2014/main" id="{D950A6C4-345F-4857-A613-BA3B56096B8F}"/>
              </a:ext>
            </a:extLst>
          </p:cNvPr>
          <p:cNvSpPr>
            <a:spLocks noGrp="1"/>
          </p:cNvSpPr>
          <p:nvPr>
            <p:ph type="body" sz="quarter" idx="34" hasCustomPrompt="1"/>
          </p:nvPr>
        </p:nvSpPr>
        <p:spPr>
          <a:xfrm>
            <a:off x="1965960" y="3275117"/>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38" name="Text Placeholder 10">
            <a:extLst>
              <a:ext uri="{FF2B5EF4-FFF2-40B4-BE49-F238E27FC236}">
                <a16:creationId xmlns:a16="http://schemas.microsoft.com/office/drawing/2014/main" id="{DD4ADE2E-411A-4FE3-BE95-DAF1FDCBC555}"/>
              </a:ext>
            </a:extLst>
          </p:cNvPr>
          <p:cNvSpPr>
            <a:spLocks noGrp="1"/>
          </p:cNvSpPr>
          <p:nvPr>
            <p:ph type="body" sz="quarter" idx="35" hasCustomPrompt="1"/>
          </p:nvPr>
        </p:nvSpPr>
        <p:spPr>
          <a:xfrm>
            <a:off x="2753880" y="3275117"/>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39" name="Text Placeholder 10">
            <a:extLst>
              <a:ext uri="{FF2B5EF4-FFF2-40B4-BE49-F238E27FC236}">
                <a16:creationId xmlns:a16="http://schemas.microsoft.com/office/drawing/2014/main" id="{47FAF332-F615-4C47-95EA-CE17DFEE62A7}"/>
              </a:ext>
            </a:extLst>
          </p:cNvPr>
          <p:cNvSpPr>
            <a:spLocks noGrp="1"/>
          </p:cNvSpPr>
          <p:nvPr>
            <p:ph type="body" sz="quarter" idx="36" hasCustomPrompt="1"/>
          </p:nvPr>
        </p:nvSpPr>
        <p:spPr>
          <a:xfrm>
            <a:off x="3541800" y="3275117"/>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40" name="Text Placeholder 10">
            <a:extLst>
              <a:ext uri="{FF2B5EF4-FFF2-40B4-BE49-F238E27FC236}">
                <a16:creationId xmlns:a16="http://schemas.microsoft.com/office/drawing/2014/main" id="{4AE2424F-E961-4201-91A6-3AAB4B81F204}"/>
              </a:ext>
            </a:extLst>
          </p:cNvPr>
          <p:cNvSpPr>
            <a:spLocks noGrp="1"/>
          </p:cNvSpPr>
          <p:nvPr>
            <p:ph type="body" sz="quarter" idx="37" hasCustomPrompt="1"/>
          </p:nvPr>
        </p:nvSpPr>
        <p:spPr>
          <a:xfrm>
            <a:off x="4329720" y="3275117"/>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41" name="Text Placeholder 10">
            <a:extLst>
              <a:ext uri="{FF2B5EF4-FFF2-40B4-BE49-F238E27FC236}">
                <a16:creationId xmlns:a16="http://schemas.microsoft.com/office/drawing/2014/main" id="{376057B0-36CD-44FC-A0B9-2DD64FB47DD7}"/>
              </a:ext>
            </a:extLst>
          </p:cNvPr>
          <p:cNvSpPr>
            <a:spLocks noGrp="1"/>
          </p:cNvSpPr>
          <p:nvPr>
            <p:ph type="body" sz="quarter" idx="38" hasCustomPrompt="1"/>
          </p:nvPr>
        </p:nvSpPr>
        <p:spPr>
          <a:xfrm>
            <a:off x="758952" y="3928953"/>
            <a:ext cx="1051560" cy="457200"/>
          </a:xfrm>
        </p:spPr>
        <p:txBody>
          <a:bodyPr anchor="ctr"/>
          <a:lstStyle>
            <a:lvl1pPr marL="0" indent="0" algn="ctr">
              <a:buNone/>
              <a:defRPr sz="1400" b="1" spc="300" baseline="0">
                <a:solidFill>
                  <a:schemeClr val="accent3">
                    <a:lumMod val="25000"/>
                  </a:schemeClr>
                </a:solidFill>
                <a:latin typeface="+mj-lt"/>
              </a:defRPr>
            </a:lvl1pPr>
          </a:lstStyle>
          <a:p>
            <a:pPr lvl="0"/>
            <a:r>
              <a:rPr lang="en-US" dirty="0"/>
              <a:t>Year</a:t>
            </a:r>
            <a:endParaRPr lang="en-ZA" dirty="0"/>
          </a:p>
        </p:txBody>
      </p:sp>
      <p:sp>
        <p:nvSpPr>
          <p:cNvPr id="42" name="Text Placeholder 10">
            <a:extLst>
              <a:ext uri="{FF2B5EF4-FFF2-40B4-BE49-F238E27FC236}">
                <a16:creationId xmlns:a16="http://schemas.microsoft.com/office/drawing/2014/main" id="{676D61D8-553D-48A5-A736-7775F27B69B5}"/>
              </a:ext>
            </a:extLst>
          </p:cNvPr>
          <p:cNvSpPr>
            <a:spLocks noGrp="1"/>
          </p:cNvSpPr>
          <p:nvPr>
            <p:ph type="body" sz="quarter" idx="39" hasCustomPrompt="1"/>
          </p:nvPr>
        </p:nvSpPr>
        <p:spPr>
          <a:xfrm>
            <a:off x="5117640" y="3275117"/>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43" name="Text Placeholder 10">
            <a:extLst>
              <a:ext uri="{FF2B5EF4-FFF2-40B4-BE49-F238E27FC236}">
                <a16:creationId xmlns:a16="http://schemas.microsoft.com/office/drawing/2014/main" id="{82028ADE-A26E-4E87-85C6-87A161CB8243}"/>
              </a:ext>
            </a:extLst>
          </p:cNvPr>
          <p:cNvSpPr>
            <a:spLocks noGrp="1"/>
          </p:cNvSpPr>
          <p:nvPr>
            <p:ph type="body" sz="quarter" idx="40" hasCustomPrompt="1"/>
          </p:nvPr>
        </p:nvSpPr>
        <p:spPr>
          <a:xfrm>
            <a:off x="5905560" y="3275117"/>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44" name="Text Placeholder 10">
            <a:extLst>
              <a:ext uri="{FF2B5EF4-FFF2-40B4-BE49-F238E27FC236}">
                <a16:creationId xmlns:a16="http://schemas.microsoft.com/office/drawing/2014/main" id="{D49729D5-3821-43F6-A1C5-5549E5177E02}"/>
              </a:ext>
            </a:extLst>
          </p:cNvPr>
          <p:cNvSpPr>
            <a:spLocks noGrp="1"/>
          </p:cNvSpPr>
          <p:nvPr>
            <p:ph type="body" sz="quarter" idx="41" hasCustomPrompt="1"/>
          </p:nvPr>
        </p:nvSpPr>
        <p:spPr>
          <a:xfrm>
            <a:off x="6693480" y="3275117"/>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45" name="Text Placeholder 10">
            <a:extLst>
              <a:ext uri="{FF2B5EF4-FFF2-40B4-BE49-F238E27FC236}">
                <a16:creationId xmlns:a16="http://schemas.microsoft.com/office/drawing/2014/main" id="{02C709FA-DC0E-435A-A4A7-A975A8D413BA}"/>
              </a:ext>
            </a:extLst>
          </p:cNvPr>
          <p:cNvSpPr>
            <a:spLocks noGrp="1"/>
          </p:cNvSpPr>
          <p:nvPr>
            <p:ph type="body" sz="quarter" idx="42" hasCustomPrompt="1"/>
          </p:nvPr>
        </p:nvSpPr>
        <p:spPr>
          <a:xfrm>
            <a:off x="9057240" y="3275117"/>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46" name="Text Placeholder 10">
            <a:extLst>
              <a:ext uri="{FF2B5EF4-FFF2-40B4-BE49-F238E27FC236}">
                <a16:creationId xmlns:a16="http://schemas.microsoft.com/office/drawing/2014/main" id="{018BA8DF-331D-4B6E-AF52-AA13732A6B95}"/>
              </a:ext>
            </a:extLst>
          </p:cNvPr>
          <p:cNvSpPr>
            <a:spLocks noGrp="1"/>
          </p:cNvSpPr>
          <p:nvPr>
            <p:ph type="body" sz="quarter" idx="43" hasCustomPrompt="1"/>
          </p:nvPr>
        </p:nvSpPr>
        <p:spPr>
          <a:xfrm>
            <a:off x="7481400" y="3275117"/>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47" name="Text Placeholder 10">
            <a:extLst>
              <a:ext uri="{FF2B5EF4-FFF2-40B4-BE49-F238E27FC236}">
                <a16:creationId xmlns:a16="http://schemas.microsoft.com/office/drawing/2014/main" id="{DBEB8F26-CF5F-4C8F-94D3-2DACD0914B60}"/>
              </a:ext>
            </a:extLst>
          </p:cNvPr>
          <p:cNvSpPr>
            <a:spLocks noGrp="1"/>
          </p:cNvSpPr>
          <p:nvPr>
            <p:ph type="body" sz="quarter" idx="44" hasCustomPrompt="1"/>
          </p:nvPr>
        </p:nvSpPr>
        <p:spPr>
          <a:xfrm>
            <a:off x="8269320" y="3275117"/>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48" name="Text Placeholder 10">
            <a:extLst>
              <a:ext uri="{FF2B5EF4-FFF2-40B4-BE49-F238E27FC236}">
                <a16:creationId xmlns:a16="http://schemas.microsoft.com/office/drawing/2014/main" id="{0EC0A380-C705-47E5-960A-C495280B86E2}"/>
              </a:ext>
            </a:extLst>
          </p:cNvPr>
          <p:cNvSpPr>
            <a:spLocks noGrp="1"/>
          </p:cNvSpPr>
          <p:nvPr>
            <p:ph type="body" sz="quarter" idx="45" hasCustomPrompt="1"/>
          </p:nvPr>
        </p:nvSpPr>
        <p:spPr>
          <a:xfrm>
            <a:off x="9845160" y="3275117"/>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49" name="Text Placeholder 10">
            <a:extLst>
              <a:ext uri="{FF2B5EF4-FFF2-40B4-BE49-F238E27FC236}">
                <a16:creationId xmlns:a16="http://schemas.microsoft.com/office/drawing/2014/main" id="{E217E3B9-2273-4A22-A07E-4FEFB35FCC01}"/>
              </a:ext>
            </a:extLst>
          </p:cNvPr>
          <p:cNvSpPr>
            <a:spLocks noGrp="1"/>
          </p:cNvSpPr>
          <p:nvPr>
            <p:ph type="body" sz="quarter" idx="46" hasCustomPrompt="1"/>
          </p:nvPr>
        </p:nvSpPr>
        <p:spPr>
          <a:xfrm>
            <a:off x="10633085" y="3275117"/>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50" name="Text Placeholder 10">
            <a:extLst>
              <a:ext uri="{FF2B5EF4-FFF2-40B4-BE49-F238E27FC236}">
                <a16:creationId xmlns:a16="http://schemas.microsoft.com/office/drawing/2014/main" id="{FE119361-CC51-4C9D-A4B5-BDEEE01371A3}"/>
              </a:ext>
            </a:extLst>
          </p:cNvPr>
          <p:cNvSpPr>
            <a:spLocks noGrp="1"/>
          </p:cNvSpPr>
          <p:nvPr>
            <p:ph type="body" sz="quarter" idx="47" hasCustomPrompt="1"/>
          </p:nvPr>
        </p:nvSpPr>
        <p:spPr>
          <a:xfrm>
            <a:off x="1969915" y="4062181"/>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51" name="Text Placeholder 10">
            <a:extLst>
              <a:ext uri="{FF2B5EF4-FFF2-40B4-BE49-F238E27FC236}">
                <a16:creationId xmlns:a16="http://schemas.microsoft.com/office/drawing/2014/main" id="{E39AABDA-9976-4AB3-BCBF-77B491015F50}"/>
              </a:ext>
            </a:extLst>
          </p:cNvPr>
          <p:cNvSpPr>
            <a:spLocks noGrp="1"/>
          </p:cNvSpPr>
          <p:nvPr>
            <p:ph type="body" sz="quarter" idx="48" hasCustomPrompt="1"/>
          </p:nvPr>
        </p:nvSpPr>
        <p:spPr>
          <a:xfrm>
            <a:off x="2757602" y="4062181"/>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52" name="Text Placeholder 10">
            <a:extLst>
              <a:ext uri="{FF2B5EF4-FFF2-40B4-BE49-F238E27FC236}">
                <a16:creationId xmlns:a16="http://schemas.microsoft.com/office/drawing/2014/main" id="{9EFE40FF-B422-4391-9236-D2D2D09F30C6}"/>
              </a:ext>
            </a:extLst>
          </p:cNvPr>
          <p:cNvSpPr>
            <a:spLocks noGrp="1"/>
          </p:cNvSpPr>
          <p:nvPr>
            <p:ph type="body" sz="quarter" idx="49" hasCustomPrompt="1"/>
          </p:nvPr>
        </p:nvSpPr>
        <p:spPr>
          <a:xfrm>
            <a:off x="3545289" y="4062181"/>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53" name="Text Placeholder 10">
            <a:extLst>
              <a:ext uri="{FF2B5EF4-FFF2-40B4-BE49-F238E27FC236}">
                <a16:creationId xmlns:a16="http://schemas.microsoft.com/office/drawing/2014/main" id="{6B6D260C-7D2F-4024-86D5-8338D454EBE7}"/>
              </a:ext>
            </a:extLst>
          </p:cNvPr>
          <p:cNvSpPr>
            <a:spLocks noGrp="1"/>
          </p:cNvSpPr>
          <p:nvPr>
            <p:ph type="body" sz="quarter" idx="50" hasCustomPrompt="1"/>
          </p:nvPr>
        </p:nvSpPr>
        <p:spPr>
          <a:xfrm>
            <a:off x="4332976" y="4062181"/>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54" name="Text Placeholder 10">
            <a:extLst>
              <a:ext uri="{FF2B5EF4-FFF2-40B4-BE49-F238E27FC236}">
                <a16:creationId xmlns:a16="http://schemas.microsoft.com/office/drawing/2014/main" id="{2F9B810E-07ED-4DCA-941C-C388D0D629A2}"/>
              </a:ext>
            </a:extLst>
          </p:cNvPr>
          <p:cNvSpPr>
            <a:spLocks noGrp="1"/>
          </p:cNvSpPr>
          <p:nvPr>
            <p:ph type="body" sz="quarter" idx="51" hasCustomPrompt="1"/>
          </p:nvPr>
        </p:nvSpPr>
        <p:spPr>
          <a:xfrm>
            <a:off x="5120663" y="4062181"/>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55" name="Text Placeholder 10">
            <a:extLst>
              <a:ext uri="{FF2B5EF4-FFF2-40B4-BE49-F238E27FC236}">
                <a16:creationId xmlns:a16="http://schemas.microsoft.com/office/drawing/2014/main" id="{BD4447B3-0D22-4C7F-943D-0B5872782834}"/>
              </a:ext>
            </a:extLst>
          </p:cNvPr>
          <p:cNvSpPr>
            <a:spLocks noGrp="1"/>
          </p:cNvSpPr>
          <p:nvPr>
            <p:ph type="body" sz="quarter" idx="52" hasCustomPrompt="1"/>
          </p:nvPr>
        </p:nvSpPr>
        <p:spPr>
          <a:xfrm>
            <a:off x="5908350" y="4062181"/>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56" name="Text Placeholder 10">
            <a:extLst>
              <a:ext uri="{FF2B5EF4-FFF2-40B4-BE49-F238E27FC236}">
                <a16:creationId xmlns:a16="http://schemas.microsoft.com/office/drawing/2014/main" id="{642B6C40-8744-4C84-B1E3-6E43D565F11D}"/>
              </a:ext>
            </a:extLst>
          </p:cNvPr>
          <p:cNvSpPr>
            <a:spLocks noGrp="1"/>
          </p:cNvSpPr>
          <p:nvPr>
            <p:ph type="body" sz="quarter" idx="53" hasCustomPrompt="1"/>
          </p:nvPr>
        </p:nvSpPr>
        <p:spPr>
          <a:xfrm>
            <a:off x="6696037" y="4062181"/>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57" name="Text Placeholder 10">
            <a:extLst>
              <a:ext uri="{FF2B5EF4-FFF2-40B4-BE49-F238E27FC236}">
                <a16:creationId xmlns:a16="http://schemas.microsoft.com/office/drawing/2014/main" id="{A59ADB66-05AF-4A45-9C95-D32C5989A67E}"/>
              </a:ext>
            </a:extLst>
          </p:cNvPr>
          <p:cNvSpPr>
            <a:spLocks noGrp="1"/>
          </p:cNvSpPr>
          <p:nvPr>
            <p:ph type="body" sz="quarter" idx="54" hasCustomPrompt="1"/>
          </p:nvPr>
        </p:nvSpPr>
        <p:spPr>
          <a:xfrm>
            <a:off x="9059098" y="4062181"/>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58" name="Text Placeholder 10">
            <a:extLst>
              <a:ext uri="{FF2B5EF4-FFF2-40B4-BE49-F238E27FC236}">
                <a16:creationId xmlns:a16="http://schemas.microsoft.com/office/drawing/2014/main" id="{0068B2A9-DD05-4E1D-BD33-A2E85A5EC6D9}"/>
              </a:ext>
            </a:extLst>
          </p:cNvPr>
          <p:cNvSpPr>
            <a:spLocks noGrp="1"/>
          </p:cNvSpPr>
          <p:nvPr>
            <p:ph type="body" sz="quarter" idx="55" hasCustomPrompt="1"/>
          </p:nvPr>
        </p:nvSpPr>
        <p:spPr>
          <a:xfrm>
            <a:off x="7483724" y="4062181"/>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59" name="Text Placeholder 10">
            <a:extLst>
              <a:ext uri="{FF2B5EF4-FFF2-40B4-BE49-F238E27FC236}">
                <a16:creationId xmlns:a16="http://schemas.microsoft.com/office/drawing/2014/main" id="{D9CC05E1-548C-4EEE-882C-6E8012689022}"/>
              </a:ext>
            </a:extLst>
          </p:cNvPr>
          <p:cNvSpPr>
            <a:spLocks noGrp="1"/>
          </p:cNvSpPr>
          <p:nvPr>
            <p:ph type="body" sz="quarter" idx="56" hasCustomPrompt="1"/>
          </p:nvPr>
        </p:nvSpPr>
        <p:spPr>
          <a:xfrm>
            <a:off x="8271411" y="4062181"/>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60" name="Text Placeholder 10">
            <a:extLst>
              <a:ext uri="{FF2B5EF4-FFF2-40B4-BE49-F238E27FC236}">
                <a16:creationId xmlns:a16="http://schemas.microsoft.com/office/drawing/2014/main" id="{8E2FCD6E-08B0-49F8-BB46-6509A73C3006}"/>
              </a:ext>
            </a:extLst>
          </p:cNvPr>
          <p:cNvSpPr>
            <a:spLocks noGrp="1"/>
          </p:cNvSpPr>
          <p:nvPr>
            <p:ph type="body" sz="quarter" idx="57" hasCustomPrompt="1"/>
          </p:nvPr>
        </p:nvSpPr>
        <p:spPr>
          <a:xfrm>
            <a:off x="9846785" y="4062181"/>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61" name="Text Placeholder 10">
            <a:extLst>
              <a:ext uri="{FF2B5EF4-FFF2-40B4-BE49-F238E27FC236}">
                <a16:creationId xmlns:a16="http://schemas.microsoft.com/office/drawing/2014/main" id="{8D149A50-AE02-4525-9165-71B5B24E27DF}"/>
              </a:ext>
            </a:extLst>
          </p:cNvPr>
          <p:cNvSpPr>
            <a:spLocks noGrp="1"/>
          </p:cNvSpPr>
          <p:nvPr>
            <p:ph type="body" sz="quarter" idx="58" hasCustomPrompt="1"/>
          </p:nvPr>
        </p:nvSpPr>
        <p:spPr>
          <a:xfrm>
            <a:off x="10634472" y="4062181"/>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62" name="Text Placeholder 3">
            <a:extLst>
              <a:ext uri="{FF2B5EF4-FFF2-40B4-BE49-F238E27FC236}">
                <a16:creationId xmlns:a16="http://schemas.microsoft.com/office/drawing/2014/main" id="{24126B4E-6F4A-4E61-B11D-78A183E49459}"/>
              </a:ext>
            </a:extLst>
          </p:cNvPr>
          <p:cNvSpPr>
            <a:spLocks noGrp="1"/>
          </p:cNvSpPr>
          <p:nvPr>
            <p:ph type="body" sz="quarter" idx="59" hasCustomPrompt="1"/>
          </p:nvPr>
        </p:nvSpPr>
        <p:spPr>
          <a:xfrm>
            <a:off x="5360987" y="1760565"/>
            <a:ext cx="1828800" cy="696885"/>
          </a:xfrm>
          <a:noFill/>
          <a:ln w="12700">
            <a:solidFill>
              <a:schemeClr val="accent3"/>
            </a:solidFill>
          </a:ln>
        </p:spPr>
        <p:txBody>
          <a:bodyPr tIns="36000" anchor="ctr" anchorCtr="1">
            <a:normAutofit/>
          </a:bodyPr>
          <a:lstStyle>
            <a:lvl1pPr marL="0" indent="0" algn="ctr">
              <a:lnSpc>
                <a:spcPct val="100000"/>
              </a:lnSpc>
              <a:buNone/>
              <a:defRPr sz="1100" spc="20" baseline="0">
                <a:solidFill>
                  <a:schemeClr val="accent3">
                    <a:lumMod val="25000"/>
                  </a:schemeClr>
                </a:solidFill>
                <a:latin typeface="+mj-lt"/>
              </a:defRPr>
            </a:lvl1pPr>
          </a:lstStyle>
          <a:p>
            <a:pPr lvl="0"/>
            <a:r>
              <a:rPr lang="en-US" dirty="0"/>
              <a:t>Item Title</a:t>
            </a:r>
            <a:endParaRPr lang="en-ZA" dirty="0"/>
          </a:p>
        </p:txBody>
      </p:sp>
      <p:sp>
        <p:nvSpPr>
          <p:cNvPr id="63" name="Rectangle 62">
            <a:extLst>
              <a:ext uri="{FF2B5EF4-FFF2-40B4-BE49-F238E27FC236}">
                <a16:creationId xmlns:a16="http://schemas.microsoft.com/office/drawing/2014/main" id="{014A76E8-F520-4630-8BBA-F9B7A0DAAB02}"/>
              </a:ext>
            </a:extLst>
          </p:cNvPr>
          <p:cNvSpPr/>
          <p:nvPr userDrawn="1"/>
        </p:nvSpPr>
        <p:spPr>
          <a:xfrm>
            <a:off x="929640" y="3648582"/>
            <a:ext cx="10332720" cy="228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3">
                  <a:lumMod val="25000"/>
                </a:schemeClr>
              </a:solidFill>
            </a:endParaRPr>
          </a:p>
        </p:txBody>
      </p:sp>
      <p:sp>
        <p:nvSpPr>
          <p:cNvPr id="64" name="Date Placeholder 4">
            <a:extLst>
              <a:ext uri="{FF2B5EF4-FFF2-40B4-BE49-F238E27FC236}">
                <a16:creationId xmlns:a16="http://schemas.microsoft.com/office/drawing/2014/main" id="{49043823-D35F-46B1-919E-197C35555610}"/>
              </a:ext>
            </a:extLst>
          </p:cNvPr>
          <p:cNvSpPr>
            <a:spLocks noGrp="1"/>
          </p:cNvSpPr>
          <p:nvPr>
            <p:ph type="dt" sz="half" idx="60"/>
          </p:nvPr>
        </p:nvSpPr>
        <p:spPr>
          <a:xfrm>
            <a:off x="457200" y="6356350"/>
            <a:ext cx="2743200" cy="365125"/>
          </a:xfrm>
        </p:spPr>
        <p:txBody>
          <a:bodyPr/>
          <a:lstStyle>
            <a:lvl1pPr>
              <a:defRPr>
                <a:solidFill>
                  <a:schemeClr val="accent3">
                    <a:lumMod val="25000"/>
                  </a:schemeClr>
                </a:solidFill>
              </a:defRPr>
            </a:lvl1pPr>
          </a:lstStyle>
          <a:p>
            <a:r>
              <a:rPr lang="en-US" dirty="0"/>
              <a:t>20XX</a:t>
            </a:r>
          </a:p>
        </p:txBody>
      </p:sp>
    </p:spTree>
    <p:extLst>
      <p:ext uri="{BB962C8B-B14F-4D97-AF65-F5344CB8AC3E}">
        <p14:creationId xmlns:p14="http://schemas.microsoft.com/office/powerpoint/2010/main" val="12942092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Key takeaways">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1B08CCD3-BAD4-467E-B843-1BD3FC1D83E6}"/>
              </a:ext>
            </a:extLst>
          </p:cNvPr>
          <p:cNvSpPr>
            <a:spLocks noGrp="1"/>
          </p:cNvSpPr>
          <p:nvPr>
            <p:ph type="pic" sz="quarter" idx="14"/>
          </p:nvPr>
        </p:nvSpPr>
        <p:spPr>
          <a:xfrm>
            <a:off x="1524" y="0"/>
            <a:ext cx="12188952" cy="6858000"/>
          </a:xfrm>
          <a:solidFill>
            <a:schemeClr val="tx2"/>
          </a:solidFill>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A4AE12D1-08AF-45E9-A34A-BDE9E860BAA2}"/>
              </a:ext>
            </a:extLst>
          </p:cNvPr>
          <p:cNvSpPr>
            <a:spLocks noGrp="1"/>
          </p:cNvSpPr>
          <p:nvPr>
            <p:ph type="title"/>
          </p:nvPr>
        </p:nvSpPr>
        <p:spPr>
          <a:xfrm>
            <a:off x="777240" y="960120"/>
            <a:ext cx="5029200" cy="914400"/>
          </a:xfrm>
        </p:spPr>
        <p:txBody>
          <a:bodyPr/>
          <a:lstStyle>
            <a:lvl1pPr algn="ctr">
              <a:defRPr>
                <a:solidFill>
                  <a:schemeClr val="accent3"/>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3EDAC16E-5725-4AC1-AB85-871F25D26688}"/>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FD10B5D8-71E9-48DC-A04C-559359603CB0}"/>
              </a:ext>
            </a:extLst>
          </p:cNvPr>
          <p:cNvSpPr>
            <a:spLocks noGrp="1"/>
          </p:cNvSpPr>
          <p:nvPr>
            <p:ph type="ftr" sz="quarter" idx="11"/>
          </p:nvPr>
        </p:nvSpPr>
        <p:spPr/>
        <p:txBody>
          <a:bodyPr/>
          <a:lstStyle/>
          <a:p>
            <a:r>
              <a:rPr lang="en-US" dirty="0"/>
              <a:t>Conference presentation</a:t>
            </a:r>
          </a:p>
        </p:txBody>
      </p:sp>
      <p:sp>
        <p:nvSpPr>
          <p:cNvPr id="6" name="Slide Number Placeholder 5">
            <a:extLst>
              <a:ext uri="{FF2B5EF4-FFF2-40B4-BE49-F238E27FC236}">
                <a16:creationId xmlns:a16="http://schemas.microsoft.com/office/drawing/2014/main" id="{A0FDD81F-9379-48E6-9B14-83486F920A39}"/>
              </a:ext>
            </a:extLst>
          </p:cNvPr>
          <p:cNvSpPr>
            <a:spLocks noGrp="1"/>
          </p:cNvSpPr>
          <p:nvPr>
            <p:ph type="sldNum" sz="quarter" idx="12"/>
          </p:nvPr>
        </p:nvSpPr>
        <p:spPr/>
        <p:txBody>
          <a:bodyPr/>
          <a:lstStyle/>
          <a:p>
            <a:fld id="{B5CEABB6-07DC-46E8-9B57-56EC44A396E5}" type="slidenum">
              <a:rPr lang="en-US" smtClean="0"/>
              <a:t>‹#›</a:t>
            </a:fld>
            <a:endParaRPr lang="en-US" dirty="0"/>
          </a:p>
        </p:txBody>
      </p:sp>
      <p:sp>
        <p:nvSpPr>
          <p:cNvPr id="9" name="Text Placeholder 8">
            <a:extLst>
              <a:ext uri="{FF2B5EF4-FFF2-40B4-BE49-F238E27FC236}">
                <a16:creationId xmlns:a16="http://schemas.microsoft.com/office/drawing/2014/main" id="{E4E5D546-07C2-4A4B-85D2-F23B489AB478}"/>
              </a:ext>
            </a:extLst>
          </p:cNvPr>
          <p:cNvSpPr>
            <a:spLocks noGrp="1"/>
          </p:cNvSpPr>
          <p:nvPr>
            <p:ph type="body" sz="quarter" idx="15" hasCustomPrompt="1"/>
          </p:nvPr>
        </p:nvSpPr>
        <p:spPr>
          <a:xfrm>
            <a:off x="914400" y="2935224"/>
            <a:ext cx="2130552" cy="950976"/>
          </a:xfrm>
        </p:spPr>
        <p:txBody>
          <a:bodyPr anchor="ctr" anchorCtr="0">
            <a:normAutofit/>
          </a:bodyPr>
          <a:lstStyle>
            <a:lvl1pPr marL="0" indent="0" algn="ctr">
              <a:buNone/>
              <a:defRPr sz="1400">
                <a:solidFill>
                  <a:schemeClr val="bg1"/>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US" dirty="0"/>
              <a:t>Click to edit text</a:t>
            </a:r>
          </a:p>
        </p:txBody>
      </p:sp>
      <p:sp>
        <p:nvSpPr>
          <p:cNvPr id="10" name="Text Placeholder 8">
            <a:extLst>
              <a:ext uri="{FF2B5EF4-FFF2-40B4-BE49-F238E27FC236}">
                <a16:creationId xmlns:a16="http://schemas.microsoft.com/office/drawing/2014/main" id="{BD981D89-A62B-4844-B43A-DFEEC6CACD27}"/>
              </a:ext>
            </a:extLst>
          </p:cNvPr>
          <p:cNvSpPr>
            <a:spLocks noGrp="1"/>
          </p:cNvSpPr>
          <p:nvPr>
            <p:ph type="body" sz="quarter" idx="16" hasCustomPrompt="1"/>
          </p:nvPr>
        </p:nvSpPr>
        <p:spPr>
          <a:xfrm>
            <a:off x="914400" y="4306824"/>
            <a:ext cx="2130552" cy="950976"/>
          </a:xfrm>
        </p:spPr>
        <p:txBody>
          <a:bodyPr anchor="ctr" anchorCtr="0">
            <a:normAutofit/>
          </a:bodyPr>
          <a:lstStyle>
            <a:lvl1pPr marL="0" indent="0" algn="ctr">
              <a:buNone/>
              <a:defRPr sz="1400">
                <a:solidFill>
                  <a:schemeClr val="bg1"/>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US" dirty="0"/>
              <a:t>Click to edit text</a:t>
            </a:r>
          </a:p>
        </p:txBody>
      </p:sp>
      <p:sp>
        <p:nvSpPr>
          <p:cNvPr id="11" name="Text Placeholder 8">
            <a:extLst>
              <a:ext uri="{FF2B5EF4-FFF2-40B4-BE49-F238E27FC236}">
                <a16:creationId xmlns:a16="http://schemas.microsoft.com/office/drawing/2014/main" id="{071D86D6-F37C-4280-9551-DFF729C85B03}"/>
              </a:ext>
            </a:extLst>
          </p:cNvPr>
          <p:cNvSpPr>
            <a:spLocks noGrp="1"/>
          </p:cNvSpPr>
          <p:nvPr>
            <p:ph type="body" sz="quarter" idx="17" hasCustomPrompt="1"/>
          </p:nvPr>
        </p:nvSpPr>
        <p:spPr>
          <a:xfrm>
            <a:off x="3264408" y="2935224"/>
            <a:ext cx="2221992" cy="950976"/>
          </a:xfrm>
        </p:spPr>
        <p:txBody>
          <a:bodyPr anchor="ctr" anchorCtr="0">
            <a:normAutofit/>
          </a:bodyPr>
          <a:lstStyle>
            <a:lvl1pPr marL="0" indent="0" algn="ctr">
              <a:buNone/>
              <a:defRPr sz="1400">
                <a:solidFill>
                  <a:schemeClr val="bg1"/>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US" dirty="0"/>
              <a:t>Click to edit text</a:t>
            </a:r>
          </a:p>
        </p:txBody>
      </p:sp>
      <p:sp>
        <p:nvSpPr>
          <p:cNvPr id="12" name="Text Placeholder 8">
            <a:extLst>
              <a:ext uri="{FF2B5EF4-FFF2-40B4-BE49-F238E27FC236}">
                <a16:creationId xmlns:a16="http://schemas.microsoft.com/office/drawing/2014/main" id="{BB88B61E-B44C-46EB-B875-1F55B02E895C}"/>
              </a:ext>
            </a:extLst>
          </p:cNvPr>
          <p:cNvSpPr>
            <a:spLocks noGrp="1"/>
          </p:cNvSpPr>
          <p:nvPr>
            <p:ph type="body" sz="quarter" idx="18" hasCustomPrompt="1"/>
          </p:nvPr>
        </p:nvSpPr>
        <p:spPr>
          <a:xfrm>
            <a:off x="3264408" y="4334256"/>
            <a:ext cx="2221992" cy="950976"/>
          </a:xfrm>
        </p:spPr>
        <p:txBody>
          <a:bodyPr anchor="ctr" anchorCtr="0">
            <a:normAutofit/>
          </a:bodyPr>
          <a:lstStyle>
            <a:lvl1pPr marL="0" indent="0" algn="ctr">
              <a:buNone/>
              <a:defRPr sz="1400">
                <a:solidFill>
                  <a:schemeClr val="bg1"/>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US" dirty="0"/>
              <a:t>Click to edit text</a:t>
            </a:r>
          </a:p>
        </p:txBody>
      </p:sp>
    </p:spTree>
    <p:extLst>
      <p:ext uri="{BB962C8B-B14F-4D97-AF65-F5344CB8AC3E}">
        <p14:creationId xmlns:p14="http://schemas.microsoft.com/office/powerpoint/2010/main" val="14177312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ps for Business">
    <p:spTree>
      <p:nvGrpSpPr>
        <p:cNvPr id="1" name=""/>
        <p:cNvGrpSpPr/>
        <p:nvPr/>
      </p:nvGrpSpPr>
      <p:grpSpPr>
        <a:xfrm>
          <a:off x="0" y="0"/>
          <a:ext cx="0" cy="0"/>
          <a:chOff x="0" y="0"/>
          <a:chExt cx="0" cy="0"/>
        </a:xfrm>
      </p:grpSpPr>
      <p:pic>
        <p:nvPicPr>
          <p:cNvPr id="33" name="Picture 32" descr="photo of marble ">
            <a:extLst>
              <a:ext uri="{FF2B5EF4-FFF2-40B4-BE49-F238E27FC236}">
                <a16:creationId xmlns:a16="http://schemas.microsoft.com/office/drawing/2014/main" id="{5886E31A-DA35-4E25-9FA3-92E90FBF38C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9" name="Rectangle 18">
            <a:extLst>
              <a:ext uri="{FF2B5EF4-FFF2-40B4-BE49-F238E27FC236}">
                <a16:creationId xmlns:a16="http://schemas.microsoft.com/office/drawing/2014/main" id="{70056CF5-B0DF-4053-8A82-BBBE7FF686BE}"/>
              </a:ext>
            </a:extLst>
          </p:cNvPr>
          <p:cNvSpPr/>
          <p:nvPr userDrawn="1"/>
        </p:nvSpPr>
        <p:spPr>
          <a:xfrm>
            <a:off x="442118" y="457200"/>
            <a:ext cx="11274552" cy="5943600"/>
          </a:xfrm>
          <a:prstGeom prst="rect">
            <a:avLst/>
          </a:prstGeom>
          <a:solidFill>
            <a:schemeClr val="tx2">
              <a:lumMod val="20000"/>
              <a:lumOff val="80000"/>
              <a:alpha val="85000"/>
            </a:schemeClr>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7" name="Group 26">
            <a:extLst>
              <a:ext uri="{FF2B5EF4-FFF2-40B4-BE49-F238E27FC236}">
                <a16:creationId xmlns:a16="http://schemas.microsoft.com/office/drawing/2014/main" id="{8E4B2F5F-448A-4BB9-BF2F-3CCB44D3219A}"/>
              </a:ext>
              <a:ext uri="{C183D7F6-B498-43B3-948B-1728B52AA6E4}">
                <adec:decorative xmlns:adec="http://schemas.microsoft.com/office/drawing/2017/decorative" val="1"/>
              </a:ext>
            </a:extLst>
          </p:cNvPr>
          <p:cNvGrpSpPr/>
          <p:nvPr userDrawn="1"/>
        </p:nvGrpSpPr>
        <p:grpSpPr>
          <a:xfrm>
            <a:off x="6501565" y="2471420"/>
            <a:ext cx="4809744" cy="3473216"/>
            <a:chOff x="6355080" y="2494474"/>
            <a:chExt cx="4960620" cy="3473216"/>
          </a:xfrm>
        </p:grpSpPr>
        <p:grpSp>
          <p:nvGrpSpPr>
            <p:cNvPr id="28" name="Group 27">
              <a:extLst>
                <a:ext uri="{FF2B5EF4-FFF2-40B4-BE49-F238E27FC236}">
                  <a16:creationId xmlns:a16="http://schemas.microsoft.com/office/drawing/2014/main" id="{06457872-52AD-4B0D-A773-AA48B3B219D3}"/>
                </a:ext>
              </a:extLst>
            </p:cNvPr>
            <p:cNvGrpSpPr/>
            <p:nvPr/>
          </p:nvGrpSpPr>
          <p:grpSpPr>
            <a:xfrm>
              <a:off x="6355080" y="2494474"/>
              <a:ext cx="4960620" cy="3473216"/>
              <a:chOff x="6355080" y="2180573"/>
              <a:chExt cx="4960620" cy="3473216"/>
            </a:xfrm>
          </p:grpSpPr>
          <p:cxnSp>
            <p:nvCxnSpPr>
              <p:cNvPr id="30" name="Straight Connector 29">
                <a:extLst>
                  <a:ext uri="{FF2B5EF4-FFF2-40B4-BE49-F238E27FC236}">
                    <a16:creationId xmlns:a16="http://schemas.microsoft.com/office/drawing/2014/main" id="{BD088C3C-893A-4A45-97E6-CF8230EF1DB4}"/>
                  </a:ext>
                </a:extLst>
              </p:cNvPr>
              <p:cNvCxnSpPr>
                <a:cxnSpLocks/>
              </p:cNvCxnSpPr>
              <p:nvPr/>
            </p:nvCxnSpPr>
            <p:spPr>
              <a:xfrm flipV="1">
                <a:off x="6356521" y="3332425"/>
                <a:ext cx="4959179" cy="7179"/>
              </a:xfrm>
              <a:prstGeom prst="line">
                <a:avLst/>
              </a:prstGeom>
              <a:ln w="12700">
                <a:solidFill>
                  <a:schemeClr val="accent3">
                    <a:lumMod val="2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118EF61-FF64-44B8-B5AB-D7D0700D7A55}"/>
                  </a:ext>
                </a:extLst>
              </p:cNvPr>
              <p:cNvCxnSpPr>
                <a:cxnSpLocks/>
              </p:cNvCxnSpPr>
              <p:nvPr/>
            </p:nvCxnSpPr>
            <p:spPr>
              <a:xfrm>
                <a:off x="6355080" y="4494758"/>
                <a:ext cx="4956048" cy="0"/>
              </a:xfrm>
              <a:prstGeom prst="line">
                <a:avLst/>
              </a:prstGeom>
              <a:ln w="12700">
                <a:solidFill>
                  <a:schemeClr val="accent3">
                    <a:lumMod val="25000"/>
                  </a:schemeClr>
                </a:solidFill>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C684B867-CCAD-498D-B6E2-8981BF01EC0F}"/>
                  </a:ext>
                </a:extLst>
              </p:cNvPr>
              <p:cNvSpPr/>
              <p:nvPr/>
            </p:nvSpPr>
            <p:spPr>
              <a:xfrm>
                <a:off x="6356521" y="2180573"/>
                <a:ext cx="4950649" cy="3473216"/>
              </a:xfrm>
              <a:prstGeom prst="rect">
                <a:avLst/>
              </a:prstGeom>
              <a:noFill/>
              <a:ln w="12700">
                <a:solidFill>
                  <a:schemeClr val="accent3">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29" name="Straight Connector 28">
              <a:extLst>
                <a:ext uri="{FF2B5EF4-FFF2-40B4-BE49-F238E27FC236}">
                  <a16:creationId xmlns:a16="http://schemas.microsoft.com/office/drawing/2014/main" id="{999BD33D-A5B4-469A-9937-DE6D3611C034}"/>
                </a:ext>
              </a:extLst>
            </p:cNvPr>
            <p:cNvCxnSpPr>
              <a:cxnSpLocks/>
            </p:cNvCxnSpPr>
            <p:nvPr/>
          </p:nvCxnSpPr>
          <p:spPr>
            <a:xfrm>
              <a:off x="7838022" y="2494474"/>
              <a:ext cx="0" cy="3473216"/>
            </a:xfrm>
            <a:prstGeom prst="line">
              <a:avLst/>
            </a:prstGeom>
            <a:ln w="12700">
              <a:solidFill>
                <a:schemeClr val="accent3">
                  <a:lumMod val="25000"/>
                </a:schemeClr>
              </a:solidFill>
            </a:ln>
          </p:spPr>
          <p:style>
            <a:lnRef idx="1">
              <a:schemeClr val="accent1"/>
            </a:lnRef>
            <a:fillRef idx="0">
              <a:schemeClr val="accent1"/>
            </a:fillRef>
            <a:effectRef idx="0">
              <a:schemeClr val="accent1"/>
            </a:effectRef>
            <a:fontRef idx="minor">
              <a:schemeClr val="tx1"/>
            </a:fontRef>
          </p:style>
        </p:cxnSp>
      </p:grpSp>
      <p:sp>
        <p:nvSpPr>
          <p:cNvPr id="8" name="Picture Placeholder 7">
            <a:extLst>
              <a:ext uri="{FF2B5EF4-FFF2-40B4-BE49-F238E27FC236}">
                <a16:creationId xmlns:a16="http://schemas.microsoft.com/office/drawing/2014/main" id="{A3DDCF11-EBBF-48BB-8FF1-3BCC5342FE32}"/>
              </a:ext>
            </a:extLst>
          </p:cNvPr>
          <p:cNvSpPr>
            <a:spLocks noGrp="1"/>
          </p:cNvSpPr>
          <p:nvPr>
            <p:ph type="pic" sz="quarter" idx="13"/>
          </p:nvPr>
        </p:nvSpPr>
        <p:spPr>
          <a:xfrm>
            <a:off x="877824" y="914400"/>
            <a:ext cx="5212080" cy="5029200"/>
          </a:xfrm>
          <a:solidFill>
            <a:schemeClr val="bg1"/>
          </a:solidFill>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A4AE12D1-08AF-45E9-A34A-BDE9E860BAA2}"/>
              </a:ext>
            </a:extLst>
          </p:cNvPr>
          <p:cNvSpPr>
            <a:spLocks noGrp="1"/>
          </p:cNvSpPr>
          <p:nvPr>
            <p:ph type="title"/>
          </p:nvPr>
        </p:nvSpPr>
        <p:spPr>
          <a:xfrm>
            <a:off x="6448508" y="960120"/>
            <a:ext cx="4905292" cy="914400"/>
          </a:xfrm>
        </p:spPr>
        <p:txBody>
          <a:bodyPr/>
          <a:lstStyle>
            <a:lvl1pPr algn="ctr">
              <a:defRPr>
                <a:solidFill>
                  <a:schemeClr val="accent3">
                    <a:lumMod val="25000"/>
                  </a:schemeClr>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F8F5A6A-E29E-401A-801A-8FD9CAABA7A5}"/>
              </a:ext>
            </a:extLst>
          </p:cNvPr>
          <p:cNvSpPr>
            <a:spLocks noGrp="1"/>
          </p:cNvSpPr>
          <p:nvPr>
            <p:ph idx="1" hasCustomPrompt="1"/>
          </p:nvPr>
        </p:nvSpPr>
        <p:spPr>
          <a:xfrm>
            <a:off x="8183880" y="2688336"/>
            <a:ext cx="2862072" cy="713232"/>
          </a:xfrm>
        </p:spPr>
        <p:txBody>
          <a:bodyPr anchor="ctr" anchorCtr="0">
            <a:normAutofit/>
          </a:bodyPr>
          <a:lstStyle>
            <a:lvl1pPr marL="0" indent="0">
              <a:buNone/>
              <a:defRPr sz="1400">
                <a:solidFill>
                  <a:schemeClr val="accent3">
                    <a:lumMod val="25000"/>
                  </a:schemeClr>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edit text</a:t>
            </a:r>
          </a:p>
        </p:txBody>
      </p:sp>
      <p:sp>
        <p:nvSpPr>
          <p:cNvPr id="4" name="Date Placeholder 3">
            <a:extLst>
              <a:ext uri="{FF2B5EF4-FFF2-40B4-BE49-F238E27FC236}">
                <a16:creationId xmlns:a16="http://schemas.microsoft.com/office/drawing/2014/main" id="{3EDAC16E-5725-4AC1-AB85-871F25D26688}"/>
              </a:ext>
            </a:extLst>
          </p:cNvPr>
          <p:cNvSpPr>
            <a:spLocks noGrp="1"/>
          </p:cNvSpPr>
          <p:nvPr>
            <p:ph type="dt" sz="half" idx="10"/>
          </p:nvPr>
        </p:nvSpPr>
        <p:spPr/>
        <p:txBody>
          <a:bodyPr anchor="b" anchorCtr="0"/>
          <a:lstStyle>
            <a:lvl1pPr>
              <a:defRPr>
                <a:solidFill>
                  <a:schemeClr val="accent3">
                    <a:lumMod val="25000"/>
                  </a:schemeClr>
                </a:solidFill>
              </a:defRPr>
            </a:lvl1pPr>
          </a:lstStyle>
          <a:p>
            <a:r>
              <a:rPr lang="en-US" dirty="0"/>
              <a:t>20XX</a:t>
            </a:r>
          </a:p>
        </p:txBody>
      </p:sp>
      <p:sp>
        <p:nvSpPr>
          <p:cNvPr id="5" name="Footer Placeholder 4">
            <a:extLst>
              <a:ext uri="{FF2B5EF4-FFF2-40B4-BE49-F238E27FC236}">
                <a16:creationId xmlns:a16="http://schemas.microsoft.com/office/drawing/2014/main" id="{FD10B5D8-71E9-48DC-A04C-559359603CB0}"/>
              </a:ext>
            </a:extLst>
          </p:cNvPr>
          <p:cNvSpPr>
            <a:spLocks noGrp="1"/>
          </p:cNvSpPr>
          <p:nvPr>
            <p:ph type="ftr" sz="quarter" idx="11"/>
          </p:nvPr>
        </p:nvSpPr>
        <p:spPr/>
        <p:txBody>
          <a:bodyPr anchor="b" anchorCtr="0"/>
          <a:lstStyle>
            <a:lvl1pPr>
              <a:defRPr>
                <a:solidFill>
                  <a:schemeClr val="accent3">
                    <a:lumMod val="25000"/>
                  </a:schemeClr>
                </a:solidFill>
              </a:defRPr>
            </a:lvl1pPr>
          </a:lstStyle>
          <a:p>
            <a:r>
              <a:rPr lang="en-US" dirty="0"/>
              <a:t>CONFERENCE PRESENTATION</a:t>
            </a:r>
          </a:p>
        </p:txBody>
      </p:sp>
      <p:sp>
        <p:nvSpPr>
          <p:cNvPr id="6" name="Slide Number Placeholder 5">
            <a:extLst>
              <a:ext uri="{FF2B5EF4-FFF2-40B4-BE49-F238E27FC236}">
                <a16:creationId xmlns:a16="http://schemas.microsoft.com/office/drawing/2014/main" id="{A0FDD81F-9379-48E6-9B14-83486F920A39}"/>
              </a:ext>
            </a:extLst>
          </p:cNvPr>
          <p:cNvSpPr>
            <a:spLocks noGrp="1"/>
          </p:cNvSpPr>
          <p:nvPr>
            <p:ph type="sldNum" sz="quarter" idx="12"/>
          </p:nvPr>
        </p:nvSpPr>
        <p:spPr/>
        <p:txBody>
          <a:bodyPr anchor="b" anchorCtr="0"/>
          <a:lstStyle>
            <a:lvl1pPr>
              <a:defRPr>
                <a:solidFill>
                  <a:schemeClr val="accent3">
                    <a:lumMod val="25000"/>
                  </a:schemeClr>
                </a:solidFill>
              </a:defRPr>
            </a:lvl1pPr>
          </a:lstStyle>
          <a:p>
            <a:fld id="{B5CEABB6-07DC-46E8-9B57-56EC44A396E5}" type="slidenum">
              <a:rPr lang="en-US" smtClean="0"/>
              <a:pPr/>
              <a:t>‹#›</a:t>
            </a:fld>
            <a:endParaRPr lang="en-US" dirty="0"/>
          </a:p>
        </p:txBody>
      </p:sp>
      <p:sp>
        <p:nvSpPr>
          <p:cNvPr id="11" name="Text Placeholder 10">
            <a:extLst>
              <a:ext uri="{FF2B5EF4-FFF2-40B4-BE49-F238E27FC236}">
                <a16:creationId xmlns:a16="http://schemas.microsoft.com/office/drawing/2014/main" id="{C5D1F2BB-3E57-46BA-8BCC-5F9B17C8BDB3}"/>
              </a:ext>
            </a:extLst>
          </p:cNvPr>
          <p:cNvSpPr>
            <a:spLocks noGrp="1"/>
          </p:cNvSpPr>
          <p:nvPr>
            <p:ph type="body" sz="quarter" idx="14" hasCustomPrompt="1"/>
          </p:nvPr>
        </p:nvSpPr>
        <p:spPr>
          <a:xfrm>
            <a:off x="6620256" y="2779776"/>
            <a:ext cx="786384" cy="655984"/>
          </a:xfrm>
        </p:spPr>
        <p:txBody>
          <a:bodyPr anchor="ctr" anchorCtr="0">
            <a:noAutofit/>
          </a:bodyPr>
          <a:lstStyle>
            <a:lvl1pPr marL="0" indent="0">
              <a:buNone/>
              <a:defRPr sz="3600" b="0" spc="300" baseline="30000">
                <a:solidFill>
                  <a:schemeClr val="tx2"/>
                </a:solidFill>
                <a:latin typeface="+mj-lt"/>
              </a:defRPr>
            </a:lvl1pPr>
            <a:lvl2pPr marL="457200" indent="0">
              <a:buNone/>
              <a:defRPr sz="2000">
                <a:latin typeface="+mj-lt"/>
              </a:defRPr>
            </a:lvl2pPr>
            <a:lvl3pPr marL="914400" indent="0">
              <a:buNone/>
              <a:defRPr sz="2000">
                <a:latin typeface="+mj-lt"/>
              </a:defRPr>
            </a:lvl3pPr>
            <a:lvl4pPr marL="1371600" indent="0">
              <a:buNone/>
              <a:defRPr sz="2000">
                <a:latin typeface="+mj-lt"/>
              </a:defRPr>
            </a:lvl4pPr>
            <a:lvl5pPr marL="1828800" indent="0">
              <a:buNone/>
              <a:defRPr sz="2000">
                <a:latin typeface="+mj-lt"/>
              </a:defRPr>
            </a:lvl5pPr>
          </a:lstStyle>
          <a:p>
            <a:pPr lvl="0"/>
            <a:r>
              <a:rPr lang="en-US" dirty="0"/>
              <a:t>No.</a:t>
            </a:r>
          </a:p>
        </p:txBody>
      </p:sp>
      <p:sp>
        <p:nvSpPr>
          <p:cNvPr id="9" name="Content Placeholder 2">
            <a:extLst>
              <a:ext uri="{FF2B5EF4-FFF2-40B4-BE49-F238E27FC236}">
                <a16:creationId xmlns:a16="http://schemas.microsoft.com/office/drawing/2014/main" id="{48C13CD1-B240-4AFC-AF08-95A80AEEFEE2}"/>
              </a:ext>
            </a:extLst>
          </p:cNvPr>
          <p:cNvSpPr>
            <a:spLocks noGrp="1"/>
          </p:cNvSpPr>
          <p:nvPr>
            <p:ph idx="15" hasCustomPrompt="1"/>
          </p:nvPr>
        </p:nvSpPr>
        <p:spPr>
          <a:xfrm>
            <a:off x="8183880" y="3849624"/>
            <a:ext cx="2862072" cy="731520"/>
          </a:xfrm>
        </p:spPr>
        <p:txBody>
          <a:bodyPr anchor="ctr" anchorCtr="0">
            <a:normAutofit/>
          </a:bodyPr>
          <a:lstStyle>
            <a:lvl1pPr marL="0" indent="0">
              <a:buNone/>
              <a:defRPr sz="1400">
                <a:solidFill>
                  <a:schemeClr val="accent3">
                    <a:lumMod val="25000"/>
                  </a:schemeClr>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edit text</a:t>
            </a:r>
          </a:p>
        </p:txBody>
      </p:sp>
      <p:sp>
        <p:nvSpPr>
          <p:cNvPr id="12" name="Content Placeholder 2">
            <a:extLst>
              <a:ext uri="{FF2B5EF4-FFF2-40B4-BE49-F238E27FC236}">
                <a16:creationId xmlns:a16="http://schemas.microsoft.com/office/drawing/2014/main" id="{AEE266CC-F8CC-4C06-B1E4-3D7E399F8936}"/>
              </a:ext>
            </a:extLst>
          </p:cNvPr>
          <p:cNvSpPr>
            <a:spLocks noGrp="1"/>
          </p:cNvSpPr>
          <p:nvPr>
            <p:ph idx="17" hasCustomPrompt="1"/>
          </p:nvPr>
        </p:nvSpPr>
        <p:spPr>
          <a:xfrm>
            <a:off x="8183880" y="4992624"/>
            <a:ext cx="2862072" cy="749808"/>
          </a:xfrm>
        </p:spPr>
        <p:txBody>
          <a:bodyPr anchor="ctr" anchorCtr="0">
            <a:normAutofit/>
          </a:bodyPr>
          <a:lstStyle>
            <a:lvl1pPr marL="0" indent="0">
              <a:buNone/>
              <a:defRPr sz="1400">
                <a:solidFill>
                  <a:schemeClr val="accent3">
                    <a:lumMod val="25000"/>
                  </a:schemeClr>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edit text</a:t>
            </a:r>
          </a:p>
        </p:txBody>
      </p:sp>
      <p:sp>
        <p:nvSpPr>
          <p:cNvPr id="14" name="Text Placeholder 13">
            <a:extLst>
              <a:ext uri="{FF2B5EF4-FFF2-40B4-BE49-F238E27FC236}">
                <a16:creationId xmlns:a16="http://schemas.microsoft.com/office/drawing/2014/main" id="{CC7B8197-5533-4814-8838-67C657A3B73C}"/>
              </a:ext>
            </a:extLst>
          </p:cNvPr>
          <p:cNvSpPr>
            <a:spLocks noGrp="1"/>
          </p:cNvSpPr>
          <p:nvPr>
            <p:ph type="body" sz="quarter" idx="20" hasCustomPrompt="1"/>
          </p:nvPr>
        </p:nvSpPr>
        <p:spPr>
          <a:xfrm>
            <a:off x="7187184" y="2788920"/>
            <a:ext cx="731520" cy="731520"/>
          </a:xfrm>
        </p:spPr>
        <p:txBody>
          <a:bodyPr anchor="b" anchorCtr="0">
            <a:normAutofit/>
          </a:bodyPr>
          <a:lstStyle>
            <a:lvl1pPr marL="0" indent="0">
              <a:buNone/>
              <a:defRPr sz="5600">
                <a:solidFill>
                  <a:schemeClr val="tx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1</a:t>
            </a:r>
          </a:p>
        </p:txBody>
      </p:sp>
      <p:sp>
        <p:nvSpPr>
          <p:cNvPr id="16" name="Text Placeholder 10">
            <a:extLst>
              <a:ext uri="{FF2B5EF4-FFF2-40B4-BE49-F238E27FC236}">
                <a16:creationId xmlns:a16="http://schemas.microsoft.com/office/drawing/2014/main" id="{5A5A7DC7-2FC5-48F8-9345-17A7C96CD257}"/>
              </a:ext>
            </a:extLst>
          </p:cNvPr>
          <p:cNvSpPr>
            <a:spLocks noGrp="1"/>
          </p:cNvSpPr>
          <p:nvPr>
            <p:ph type="body" sz="quarter" idx="21" hasCustomPrompt="1"/>
          </p:nvPr>
        </p:nvSpPr>
        <p:spPr>
          <a:xfrm>
            <a:off x="6620256" y="3840480"/>
            <a:ext cx="786384" cy="655984"/>
          </a:xfrm>
        </p:spPr>
        <p:txBody>
          <a:bodyPr anchor="b" anchorCtr="0">
            <a:noAutofit/>
          </a:bodyPr>
          <a:lstStyle>
            <a:lvl1pPr marL="0" indent="0">
              <a:buNone/>
              <a:defRPr sz="3600" b="0" spc="300" baseline="30000">
                <a:solidFill>
                  <a:schemeClr val="tx2"/>
                </a:solidFill>
                <a:latin typeface="+mj-lt"/>
              </a:defRPr>
            </a:lvl1pPr>
            <a:lvl2pPr marL="457200" indent="0">
              <a:buNone/>
              <a:defRPr sz="2000">
                <a:latin typeface="+mj-lt"/>
              </a:defRPr>
            </a:lvl2pPr>
            <a:lvl3pPr marL="914400" indent="0">
              <a:buNone/>
              <a:defRPr sz="2000">
                <a:latin typeface="+mj-lt"/>
              </a:defRPr>
            </a:lvl3pPr>
            <a:lvl4pPr marL="1371600" indent="0">
              <a:buNone/>
              <a:defRPr sz="2000">
                <a:latin typeface="+mj-lt"/>
              </a:defRPr>
            </a:lvl4pPr>
            <a:lvl5pPr marL="1828800" indent="0">
              <a:buNone/>
              <a:defRPr sz="2000">
                <a:latin typeface="+mj-lt"/>
              </a:defRPr>
            </a:lvl5pPr>
          </a:lstStyle>
          <a:p>
            <a:pPr lvl="0"/>
            <a:r>
              <a:rPr lang="en-US" dirty="0"/>
              <a:t>No.</a:t>
            </a:r>
          </a:p>
        </p:txBody>
      </p:sp>
      <p:sp>
        <p:nvSpPr>
          <p:cNvPr id="17" name="Text Placeholder 13">
            <a:extLst>
              <a:ext uri="{FF2B5EF4-FFF2-40B4-BE49-F238E27FC236}">
                <a16:creationId xmlns:a16="http://schemas.microsoft.com/office/drawing/2014/main" id="{AF89EB7C-DC5A-461B-BA21-63D329893167}"/>
              </a:ext>
            </a:extLst>
          </p:cNvPr>
          <p:cNvSpPr>
            <a:spLocks noGrp="1"/>
          </p:cNvSpPr>
          <p:nvPr>
            <p:ph type="body" sz="quarter" idx="22" hasCustomPrompt="1"/>
          </p:nvPr>
        </p:nvSpPr>
        <p:spPr>
          <a:xfrm>
            <a:off x="7187184" y="3950208"/>
            <a:ext cx="731520" cy="731520"/>
          </a:xfrm>
        </p:spPr>
        <p:txBody>
          <a:bodyPr anchor="b" anchorCtr="0">
            <a:normAutofit/>
          </a:bodyPr>
          <a:lstStyle>
            <a:lvl1pPr marL="0" indent="0">
              <a:buNone/>
              <a:defRPr sz="5600">
                <a:solidFill>
                  <a:schemeClr val="tx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a:t>
            </a:r>
          </a:p>
        </p:txBody>
      </p:sp>
      <p:sp>
        <p:nvSpPr>
          <p:cNvPr id="21" name="Text Placeholder 10">
            <a:extLst>
              <a:ext uri="{FF2B5EF4-FFF2-40B4-BE49-F238E27FC236}">
                <a16:creationId xmlns:a16="http://schemas.microsoft.com/office/drawing/2014/main" id="{1BF30512-FBFE-40CF-8565-50BAA99A4FDC}"/>
              </a:ext>
            </a:extLst>
          </p:cNvPr>
          <p:cNvSpPr>
            <a:spLocks noGrp="1"/>
          </p:cNvSpPr>
          <p:nvPr>
            <p:ph type="body" sz="quarter" idx="23" hasCustomPrompt="1"/>
          </p:nvPr>
        </p:nvSpPr>
        <p:spPr>
          <a:xfrm>
            <a:off x="6620256" y="4983480"/>
            <a:ext cx="786384" cy="655984"/>
          </a:xfrm>
        </p:spPr>
        <p:txBody>
          <a:bodyPr anchor="b" anchorCtr="0">
            <a:noAutofit/>
          </a:bodyPr>
          <a:lstStyle>
            <a:lvl1pPr marL="0" indent="0">
              <a:buNone/>
              <a:defRPr sz="3600" b="0" spc="300" baseline="30000">
                <a:solidFill>
                  <a:schemeClr val="tx2"/>
                </a:solidFill>
                <a:latin typeface="+mj-lt"/>
              </a:defRPr>
            </a:lvl1pPr>
            <a:lvl2pPr marL="457200" indent="0">
              <a:buNone/>
              <a:defRPr sz="2000">
                <a:latin typeface="+mj-lt"/>
              </a:defRPr>
            </a:lvl2pPr>
            <a:lvl3pPr marL="914400" indent="0">
              <a:buNone/>
              <a:defRPr sz="2000">
                <a:latin typeface="+mj-lt"/>
              </a:defRPr>
            </a:lvl3pPr>
            <a:lvl4pPr marL="1371600" indent="0">
              <a:buNone/>
              <a:defRPr sz="2000">
                <a:latin typeface="+mj-lt"/>
              </a:defRPr>
            </a:lvl4pPr>
            <a:lvl5pPr marL="1828800" indent="0">
              <a:buNone/>
              <a:defRPr sz="2000">
                <a:latin typeface="+mj-lt"/>
              </a:defRPr>
            </a:lvl5pPr>
          </a:lstStyle>
          <a:p>
            <a:pPr lvl="0"/>
            <a:r>
              <a:rPr lang="en-US" dirty="0"/>
              <a:t>No.</a:t>
            </a:r>
          </a:p>
        </p:txBody>
      </p:sp>
      <p:sp>
        <p:nvSpPr>
          <p:cNvPr id="22" name="Text Placeholder 13">
            <a:extLst>
              <a:ext uri="{FF2B5EF4-FFF2-40B4-BE49-F238E27FC236}">
                <a16:creationId xmlns:a16="http://schemas.microsoft.com/office/drawing/2014/main" id="{29E43D0B-1071-466B-B883-92B9D02F09E8}"/>
              </a:ext>
            </a:extLst>
          </p:cNvPr>
          <p:cNvSpPr>
            <a:spLocks noGrp="1"/>
          </p:cNvSpPr>
          <p:nvPr>
            <p:ph type="body" sz="quarter" idx="24" hasCustomPrompt="1"/>
          </p:nvPr>
        </p:nvSpPr>
        <p:spPr>
          <a:xfrm>
            <a:off x="7187184" y="5111496"/>
            <a:ext cx="731520" cy="731520"/>
          </a:xfrm>
        </p:spPr>
        <p:txBody>
          <a:bodyPr anchor="b" anchorCtr="0">
            <a:normAutofit/>
          </a:bodyPr>
          <a:lstStyle>
            <a:lvl1pPr marL="0" indent="0">
              <a:buNone/>
              <a:defRPr sz="5600">
                <a:solidFill>
                  <a:schemeClr val="tx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3</a:t>
            </a:r>
          </a:p>
        </p:txBody>
      </p:sp>
      <p:grpSp>
        <p:nvGrpSpPr>
          <p:cNvPr id="23" name="Group 22">
            <a:extLst>
              <a:ext uri="{FF2B5EF4-FFF2-40B4-BE49-F238E27FC236}">
                <a16:creationId xmlns:a16="http://schemas.microsoft.com/office/drawing/2014/main" id="{250BA95E-CDDF-419E-808E-3B59CA01E4E8}"/>
              </a:ext>
              <a:ext uri="{C183D7F6-B498-43B3-948B-1728B52AA6E4}">
                <adec:decorative xmlns:adec="http://schemas.microsoft.com/office/drawing/2017/decorative" val="1"/>
              </a:ext>
            </a:extLst>
          </p:cNvPr>
          <p:cNvGrpSpPr/>
          <p:nvPr userDrawn="1"/>
        </p:nvGrpSpPr>
        <p:grpSpPr>
          <a:xfrm>
            <a:off x="7009472" y="1943463"/>
            <a:ext cx="3832828" cy="2136"/>
            <a:chOff x="7009472" y="1943463"/>
            <a:chExt cx="3832828" cy="2136"/>
          </a:xfrm>
          <a:solidFill>
            <a:schemeClr val="accent3">
              <a:lumMod val="25000"/>
            </a:schemeClr>
          </a:solidFill>
        </p:grpSpPr>
        <p:cxnSp>
          <p:nvCxnSpPr>
            <p:cNvPr id="24" name="Straight Connector 23">
              <a:extLst>
                <a:ext uri="{FF2B5EF4-FFF2-40B4-BE49-F238E27FC236}">
                  <a16:creationId xmlns:a16="http://schemas.microsoft.com/office/drawing/2014/main" id="{D67A0655-E45C-49C2-AADC-0829E7E67581}"/>
                </a:ext>
              </a:extLst>
            </p:cNvPr>
            <p:cNvCxnSpPr>
              <a:cxnSpLocks/>
            </p:cNvCxnSpPr>
            <p:nvPr/>
          </p:nvCxnSpPr>
          <p:spPr>
            <a:xfrm>
              <a:off x="7009472" y="1943463"/>
              <a:ext cx="1371600" cy="0"/>
            </a:xfrm>
            <a:prstGeom prst="line">
              <a:avLst/>
            </a:prstGeom>
            <a:grpFill/>
            <a:ln w="12700">
              <a:solidFill>
                <a:schemeClr val="accent3">
                  <a:lumMod val="2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E013C2C0-9B08-4EDE-B15B-FF5C1BB55327}"/>
                </a:ext>
              </a:extLst>
            </p:cNvPr>
            <p:cNvCxnSpPr>
              <a:cxnSpLocks/>
            </p:cNvCxnSpPr>
            <p:nvPr/>
          </p:nvCxnSpPr>
          <p:spPr>
            <a:xfrm>
              <a:off x="9470700" y="1945599"/>
              <a:ext cx="1371600" cy="0"/>
            </a:xfrm>
            <a:prstGeom prst="line">
              <a:avLst/>
            </a:prstGeom>
            <a:grpFill/>
            <a:ln w="12700">
              <a:solidFill>
                <a:schemeClr val="accent3">
                  <a:lumMod val="25000"/>
                </a:schemeClr>
              </a:solidFill>
            </a:ln>
          </p:spPr>
          <p:style>
            <a:lnRef idx="1">
              <a:schemeClr val="accent1"/>
            </a:lnRef>
            <a:fillRef idx="0">
              <a:schemeClr val="accent1"/>
            </a:fillRef>
            <a:effectRef idx="0">
              <a:schemeClr val="accent1"/>
            </a:effectRef>
            <a:fontRef idx="minor">
              <a:schemeClr val="tx1"/>
            </a:fontRef>
          </p:style>
        </p:cxnSp>
      </p:grpSp>
      <p:pic>
        <p:nvPicPr>
          <p:cNvPr id="26" name="Graphic 25" descr="sprig icon">
            <a:extLst>
              <a:ext uri="{FF2B5EF4-FFF2-40B4-BE49-F238E27FC236}">
                <a16:creationId xmlns:a16="http://schemas.microsoft.com/office/drawing/2014/main" id="{19D5E825-EB79-4044-93F6-2C3F84901323}"/>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9691531" flipH="1">
            <a:off x="8536514" y="1719135"/>
            <a:ext cx="808894" cy="359243"/>
          </a:xfrm>
          <a:prstGeom prst="rect">
            <a:avLst/>
          </a:prstGeom>
        </p:spPr>
      </p:pic>
    </p:spTree>
    <p:extLst>
      <p:ext uri="{BB962C8B-B14F-4D97-AF65-F5344CB8AC3E}">
        <p14:creationId xmlns:p14="http://schemas.microsoft.com/office/powerpoint/2010/main" val="1336812666"/>
      </p:ext>
    </p:extLst>
  </p:cSld>
  <p:clrMapOvr>
    <a:masterClrMapping/>
  </p:clrMapOvr>
  <p:extLst>
    <p:ext uri="{DCECCB84-F9BA-43D5-87BE-67443E8EF086}">
      <p15:sldGuideLst xmlns:p15="http://schemas.microsoft.com/office/powerpoint/2012/main">
        <p15:guide id="1" orient="horz" pos="1752"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all to action">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FC6AF499-A975-4930-A45C-320ABE4AA982}"/>
              </a:ext>
            </a:extLst>
          </p:cNvPr>
          <p:cNvSpPr>
            <a:spLocks noGrp="1"/>
          </p:cNvSpPr>
          <p:nvPr>
            <p:ph type="pic" sz="quarter" idx="14"/>
          </p:nvPr>
        </p:nvSpPr>
        <p:spPr>
          <a:xfrm>
            <a:off x="1524" y="0"/>
            <a:ext cx="12188952" cy="6858000"/>
          </a:xfrm>
          <a:solidFill>
            <a:schemeClr val="tx2"/>
          </a:solidFill>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841248" y="1280160"/>
            <a:ext cx="3191256" cy="914400"/>
          </a:xfrm>
        </p:spPr>
        <p:txBody>
          <a:bodyPr/>
          <a:lstStyle>
            <a:lvl1pPr algn="ctr">
              <a:defRPr>
                <a:solidFill>
                  <a:schemeClr val="accent3"/>
                </a:solidFill>
              </a:defRPr>
            </a:lvl1pPr>
          </a:lstStyle>
          <a:p>
            <a:r>
              <a:rPr lang="en-US" dirty="0"/>
              <a:t>Click to edit title</a:t>
            </a:r>
          </a:p>
        </p:txBody>
      </p:sp>
      <p:sp>
        <p:nvSpPr>
          <p:cNvPr id="3" name="Content Placeholder 2">
            <a:extLst>
              <a:ext uri="{FF2B5EF4-FFF2-40B4-BE49-F238E27FC236}">
                <a16:creationId xmlns:a16="http://schemas.microsoft.com/office/drawing/2014/main" id="{BF8F5A6A-E29E-401A-801A-8FD9CAABA7A5}"/>
              </a:ext>
            </a:extLst>
          </p:cNvPr>
          <p:cNvSpPr>
            <a:spLocks noGrp="1"/>
          </p:cNvSpPr>
          <p:nvPr>
            <p:ph idx="1" hasCustomPrompt="1"/>
          </p:nvPr>
        </p:nvSpPr>
        <p:spPr>
          <a:xfrm>
            <a:off x="841248" y="2624328"/>
            <a:ext cx="3191256" cy="804672"/>
          </a:xfrm>
        </p:spPr>
        <p:txBody>
          <a:bodyPr>
            <a:normAutofit/>
          </a:bodyPr>
          <a:lstStyle>
            <a:lvl1pPr marL="0" indent="0" algn="ctr">
              <a:lnSpc>
                <a:spcPts val="2100"/>
              </a:lnSpc>
              <a:buNone/>
              <a:defRPr sz="1400">
                <a:solidFill>
                  <a:schemeClr val="bg1"/>
                </a:solidFill>
              </a:defRPr>
            </a:lvl1pPr>
            <a:lvl2pPr marL="457200" indent="0" algn="ctr">
              <a:lnSpc>
                <a:spcPts val="2100"/>
              </a:lnSpc>
              <a:buNone/>
              <a:defRPr sz="1400">
                <a:solidFill>
                  <a:schemeClr val="bg1"/>
                </a:solidFill>
              </a:defRPr>
            </a:lvl2pPr>
            <a:lvl3pPr marL="914400" indent="0" algn="ctr">
              <a:lnSpc>
                <a:spcPts val="2100"/>
              </a:lnSpc>
              <a:buNone/>
              <a:defRPr sz="1400">
                <a:solidFill>
                  <a:schemeClr val="bg1"/>
                </a:solidFill>
              </a:defRPr>
            </a:lvl3pPr>
            <a:lvl4pPr marL="1371600" indent="0" algn="ctr">
              <a:lnSpc>
                <a:spcPts val="2100"/>
              </a:lnSpc>
              <a:buNone/>
              <a:defRPr sz="1400">
                <a:solidFill>
                  <a:schemeClr val="bg1"/>
                </a:solidFill>
              </a:defRPr>
            </a:lvl4pPr>
            <a:lvl5pPr marL="1828800" indent="0" algn="ctr">
              <a:lnSpc>
                <a:spcPts val="2100"/>
              </a:lnSpc>
              <a:buNone/>
              <a:defRPr sz="1400">
                <a:solidFill>
                  <a:schemeClr val="bg1"/>
                </a:solidFill>
              </a:defRPr>
            </a:lvl5pPr>
          </a:lstStyle>
          <a:p>
            <a:pPr lvl="0"/>
            <a:r>
              <a:rPr lang="en-US" dirty="0"/>
              <a:t>Click to edit text</a:t>
            </a:r>
          </a:p>
        </p:txBody>
      </p:sp>
      <p:sp>
        <p:nvSpPr>
          <p:cNvPr id="4" name="Date Placeholder 3">
            <a:extLst>
              <a:ext uri="{FF2B5EF4-FFF2-40B4-BE49-F238E27FC236}">
                <a16:creationId xmlns:a16="http://schemas.microsoft.com/office/drawing/2014/main" id="{3EDAC16E-5725-4AC1-AB85-871F25D26688}"/>
              </a:ext>
            </a:extLst>
          </p:cNvPr>
          <p:cNvSpPr>
            <a:spLocks noGrp="1"/>
          </p:cNvSpPr>
          <p:nvPr>
            <p:ph type="dt" sz="half" idx="10"/>
          </p:nvPr>
        </p:nvSpPr>
        <p:spPr/>
        <p:txBody>
          <a:bodyPr/>
          <a:lstStyle>
            <a:lvl1pPr>
              <a:defRPr/>
            </a:lvl1pPr>
          </a:lstStyle>
          <a:p>
            <a:r>
              <a:rPr lang="en-US" dirty="0"/>
              <a:t>20XX</a:t>
            </a:r>
          </a:p>
        </p:txBody>
      </p:sp>
      <p:sp>
        <p:nvSpPr>
          <p:cNvPr id="5" name="Footer Placeholder 4">
            <a:extLst>
              <a:ext uri="{FF2B5EF4-FFF2-40B4-BE49-F238E27FC236}">
                <a16:creationId xmlns:a16="http://schemas.microsoft.com/office/drawing/2014/main" id="{FD10B5D8-71E9-48DC-A04C-559359603CB0}"/>
              </a:ext>
            </a:extLst>
          </p:cNvPr>
          <p:cNvSpPr>
            <a:spLocks noGrp="1"/>
          </p:cNvSpPr>
          <p:nvPr>
            <p:ph type="ftr" sz="quarter" idx="11"/>
          </p:nvPr>
        </p:nvSpPr>
        <p:spPr/>
        <p:txBody>
          <a:bodyPr/>
          <a:lstStyle/>
          <a:p>
            <a:r>
              <a:rPr lang="en-US" dirty="0"/>
              <a:t>Conference presentation</a:t>
            </a:r>
          </a:p>
        </p:txBody>
      </p:sp>
      <p:sp>
        <p:nvSpPr>
          <p:cNvPr id="6" name="Slide Number Placeholder 5">
            <a:extLst>
              <a:ext uri="{FF2B5EF4-FFF2-40B4-BE49-F238E27FC236}">
                <a16:creationId xmlns:a16="http://schemas.microsoft.com/office/drawing/2014/main" id="{A0FDD81F-9379-48E6-9B14-83486F920A39}"/>
              </a:ext>
            </a:extLst>
          </p:cNvPr>
          <p:cNvSpPr>
            <a:spLocks noGrp="1"/>
          </p:cNvSpPr>
          <p:nvPr>
            <p:ph type="sldNum" sz="quarter" idx="12"/>
          </p:nvPr>
        </p:nvSpPr>
        <p:spPr/>
        <p:txBody>
          <a:bodyPr/>
          <a:lstStyle/>
          <a:p>
            <a:fld id="{B5CEABB6-07DC-46E8-9B57-56EC44A396E5}" type="slidenum">
              <a:rPr lang="en-US" smtClean="0"/>
              <a:t>‹#›</a:t>
            </a:fld>
            <a:endParaRPr lang="en-US" dirty="0"/>
          </a:p>
        </p:txBody>
      </p:sp>
      <p:sp>
        <p:nvSpPr>
          <p:cNvPr id="8" name="Content Placeholder 2">
            <a:extLst>
              <a:ext uri="{FF2B5EF4-FFF2-40B4-BE49-F238E27FC236}">
                <a16:creationId xmlns:a16="http://schemas.microsoft.com/office/drawing/2014/main" id="{5D9AFEBB-77FA-45B8-93D7-F6A638A01962}"/>
              </a:ext>
            </a:extLst>
          </p:cNvPr>
          <p:cNvSpPr>
            <a:spLocks noGrp="1"/>
          </p:cNvSpPr>
          <p:nvPr>
            <p:ph idx="15" hasCustomPrompt="1"/>
          </p:nvPr>
        </p:nvSpPr>
        <p:spPr>
          <a:xfrm>
            <a:off x="841248" y="4043553"/>
            <a:ext cx="3191256" cy="804672"/>
          </a:xfrm>
        </p:spPr>
        <p:txBody>
          <a:bodyPr>
            <a:normAutofit/>
          </a:bodyPr>
          <a:lstStyle>
            <a:lvl1pPr marL="0" indent="0" algn="ctr">
              <a:lnSpc>
                <a:spcPts val="2100"/>
              </a:lnSpc>
              <a:buNone/>
              <a:defRPr sz="1400">
                <a:solidFill>
                  <a:schemeClr val="bg1"/>
                </a:solidFill>
              </a:defRPr>
            </a:lvl1pPr>
            <a:lvl2pPr marL="457200" indent="0" algn="ctr">
              <a:lnSpc>
                <a:spcPts val="2100"/>
              </a:lnSpc>
              <a:buNone/>
              <a:defRPr sz="1400">
                <a:solidFill>
                  <a:schemeClr val="bg1"/>
                </a:solidFill>
              </a:defRPr>
            </a:lvl2pPr>
            <a:lvl3pPr marL="914400" indent="0" algn="ctr">
              <a:lnSpc>
                <a:spcPts val="2100"/>
              </a:lnSpc>
              <a:buNone/>
              <a:defRPr sz="1400">
                <a:solidFill>
                  <a:schemeClr val="bg1"/>
                </a:solidFill>
              </a:defRPr>
            </a:lvl3pPr>
            <a:lvl4pPr marL="1371600" indent="0" algn="ctr">
              <a:lnSpc>
                <a:spcPts val="2100"/>
              </a:lnSpc>
              <a:buNone/>
              <a:defRPr sz="1400">
                <a:solidFill>
                  <a:schemeClr val="bg1"/>
                </a:solidFill>
              </a:defRPr>
            </a:lvl4pPr>
            <a:lvl5pPr marL="1828800" indent="0" algn="ctr">
              <a:lnSpc>
                <a:spcPts val="2100"/>
              </a:lnSpc>
              <a:buNone/>
              <a:defRPr sz="1400">
                <a:solidFill>
                  <a:schemeClr val="bg1"/>
                </a:solidFill>
              </a:defRPr>
            </a:lvl5pPr>
          </a:lstStyle>
          <a:p>
            <a:pPr lvl="0"/>
            <a:r>
              <a:rPr lang="en-US" dirty="0"/>
              <a:t>Click to edit text</a:t>
            </a:r>
          </a:p>
        </p:txBody>
      </p:sp>
    </p:spTree>
    <p:extLst>
      <p:ext uri="{BB962C8B-B14F-4D97-AF65-F5344CB8AC3E}">
        <p14:creationId xmlns:p14="http://schemas.microsoft.com/office/powerpoint/2010/main" val="457570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9" name="Picture Placeholder 7">
            <a:extLst>
              <a:ext uri="{FF2B5EF4-FFF2-40B4-BE49-F238E27FC236}">
                <a16:creationId xmlns:a16="http://schemas.microsoft.com/office/drawing/2014/main" id="{AF2033B6-A37A-42D0-8C26-9C7E14CFDEE5}"/>
              </a:ext>
            </a:extLst>
          </p:cNvPr>
          <p:cNvSpPr>
            <a:spLocks noGrp="1"/>
          </p:cNvSpPr>
          <p:nvPr>
            <p:ph type="pic" sz="quarter" idx="14"/>
          </p:nvPr>
        </p:nvSpPr>
        <p:spPr>
          <a:xfrm>
            <a:off x="1524" y="0"/>
            <a:ext cx="12188952" cy="6858000"/>
          </a:xfrm>
          <a:solidFill>
            <a:schemeClr val="accent1"/>
          </a:solidFill>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8046720" y="1280160"/>
            <a:ext cx="3438144" cy="914400"/>
          </a:xfrm>
        </p:spPr>
        <p:txBody>
          <a:bodyPr/>
          <a:lstStyle>
            <a:lvl1pPr algn="ctr">
              <a:defRPr>
                <a:solidFill>
                  <a:schemeClr val="accent3">
                    <a:lumMod val="25000"/>
                  </a:schemeClr>
                </a:solidFill>
              </a:defRPr>
            </a:lvl1pPr>
          </a:lstStyle>
          <a:p>
            <a:r>
              <a:rPr lang="en-US" dirty="0"/>
              <a:t>Click to edit title</a:t>
            </a:r>
          </a:p>
        </p:txBody>
      </p:sp>
      <p:sp>
        <p:nvSpPr>
          <p:cNvPr id="3" name="Content Placeholder 2">
            <a:extLst>
              <a:ext uri="{FF2B5EF4-FFF2-40B4-BE49-F238E27FC236}">
                <a16:creationId xmlns:a16="http://schemas.microsoft.com/office/drawing/2014/main" id="{BF8F5A6A-E29E-401A-801A-8FD9CAABA7A5}"/>
              </a:ext>
            </a:extLst>
          </p:cNvPr>
          <p:cNvSpPr>
            <a:spLocks noGrp="1"/>
          </p:cNvSpPr>
          <p:nvPr>
            <p:ph idx="1" hasCustomPrompt="1"/>
          </p:nvPr>
        </p:nvSpPr>
        <p:spPr>
          <a:xfrm>
            <a:off x="8165592" y="2770632"/>
            <a:ext cx="3200400" cy="457200"/>
          </a:xfrm>
        </p:spPr>
        <p:txBody>
          <a:bodyPr>
            <a:noAutofit/>
          </a:bodyPr>
          <a:lstStyle>
            <a:lvl1pPr marL="0" indent="0" algn="ctr">
              <a:lnSpc>
                <a:spcPts val="2100"/>
              </a:lnSpc>
              <a:buNone/>
              <a:defRPr sz="2000" spc="300">
                <a:solidFill>
                  <a:schemeClr val="accent3">
                    <a:lumMod val="25000"/>
                  </a:schemeClr>
                </a:solidFill>
              </a:defRPr>
            </a:lvl1pPr>
            <a:lvl2pPr marL="457200" indent="0">
              <a:lnSpc>
                <a:spcPts val="2100"/>
              </a:lnSpc>
              <a:buFont typeface="Arial" panose="020B0604020202020204" pitchFamily="34" charset="0"/>
              <a:buNone/>
              <a:defRPr sz="1400"/>
            </a:lvl2pPr>
            <a:lvl3pPr marL="914400" indent="0">
              <a:lnSpc>
                <a:spcPts val="2100"/>
              </a:lnSpc>
              <a:buNone/>
              <a:defRPr sz="1400"/>
            </a:lvl3pPr>
            <a:lvl4pPr marL="1371600" indent="0">
              <a:lnSpc>
                <a:spcPts val="2100"/>
              </a:lnSpc>
              <a:buNone/>
              <a:defRPr sz="1400"/>
            </a:lvl4pPr>
            <a:lvl5pPr marL="1828800" indent="0">
              <a:lnSpc>
                <a:spcPts val="2100"/>
              </a:lnSpc>
              <a:buNone/>
              <a:defRPr sz="1400"/>
            </a:lvl5pPr>
          </a:lstStyle>
          <a:p>
            <a:pPr lvl="0"/>
            <a:r>
              <a:rPr lang="en-US" dirty="0"/>
              <a:t>CLICK TO EDIT TEXT</a:t>
            </a:r>
          </a:p>
        </p:txBody>
      </p:sp>
      <p:sp>
        <p:nvSpPr>
          <p:cNvPr id="4" name="Date Placeholder 3">
            <a:extLst>
              <a:ext uri="{FF2B5EF4-FFF2-40B4-BE49-F238E27FC236}">
                <a16:creationId xmlns:a16="http://schemas.microsoft.com/office/drawing/2014/main" id="{3EDAC16E-5725-4AC1-AB85-871F25D26688}"/>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FD10B5D8-71E9-48DC-A04C-559359603CB0}"/>
              </a:ext>
            </a:extLst>
          </p:cNvPr>
          <p:cNvSpPr>
            <a:spLocks noGrp="1"/>
          </p:cNvSpPr>
          <p:nvPr>
            <p:ph type="ftr" sz="quarter" idx="11"/>
          </p:nvPr>
        </p:nvSpPr>
        <p:spPr/>
        <p:txBody>
          <a:bodyPr/>
          <a:lstStyle/>
          <a:p>
            <a:r>
              <a:rPr lang="en-US" dirty="0"/>
              <a:t>Conference presentation</a:t>
            </a:r>
          </a:p>
        </p:txBody>
      </p:sp>
      <p:sp>
        <p:nvSpPr>
          <p:cNvPr id="6" name="Slide Number Placeholder 5">
            <a:extLst>
              <a:ext uri="{FF2B5EF4-FFF2-40B4-BE49-F238E27FC236}">
                <a16:creationId xmlns:a16="http://schemas.microsoft.com/office/drawing/2014/main" id="{A0FDD81F-9379-48E6-9B14-83486F920A39}"/>
              </a:ext>
            </a:extLst>
          </p:cNvPr>
          <p:cNvSpPr>
            <a:spLocks noGrp="1"/>
          </p:cNvSpPr>
          <p:nvPr>
            <p:ph type="sldNum" sz="quarter" idx="12"/>
          </p:nvPr>
        </p:nvSpPr>
        <p:spPr/>
        <p:txBody>
          <a:bodyPr/>
          <a:lstStyle/>
          <a:p>
            <a:fld id="{B5CEABB6-07DC-46E8-9B57-56EC44A396E5}" type="slidenum">
              <a:rPr lang="en-US" smtClean="0"/>
              <a:t>‹#›</a:t>
            </a:fld>
            <a:endParaRPr lang="en-US" dirty="0"/>
          </a:p>
        </p:txBody>
      </p:sp>
      <p:sp>
        <p:nvSpPr>
          <p:cNvPr id="10" name="Content Placeholder 2">
            <a:extLst>
              <a:ext uri="{FF2B5EF4-FFF2-40B4-BE49-F238E27FC236}">
                <a16:creationId xmlns:a16="http://schemas.microsoft.com/office/drawing/2014/main" id="{26C5036E-BEC3-4FC6-A05E-18F7A078B167}"/>
              </a:ext>
            </a:extLst>
          </p:cNvPr>
          <p:cNvSpPr>
            <a:spLocks noGrp="1"/>
          </p:cNvSpPr>
          <p:nvPr>
            <p:ph idx="15" hasCustomPrompt="1"/>
          </p:nvPr>
        </p:nvSpPr>
        <p:spPr>
          <a:xfrm>
            <a:off x="8403336" y="3922776"/>
            <a:ext cx="2715768" cy="1289304"/>
          </a:xfrm>
        </p:spPr>
        <p:txBody>
          <a:bodyPr>
            <a:noAutofit/>
          </a:bodyPr>
          <a:lstStyle>
            <a:lvl1pPr marL="0" indent="0" algn="ctr">
              <a:lnSpc>
                <a:spcPct val="100000"/>
              </a:lnSpc>
              <a:buNone/>
              <a:defRPr sz="1600">
                <a:solidFill>
                  <a:schemeClr val="accent3">
                    <a:lumMod val="25000"/>
                  </a:schemeClr>
                </a:solidFill>
              </a:defRPr>
            </a:lvl1pPr>
            <a:lvl2pPr marL="457200" indent="0">
              <a:lnSpc>
                <a:spcPts val="2100"/>
              </a:lnSpc>
              <a:buFont typeface="Arial" panose="020B0604020202020204" pitchFamily="34" charset="0"/>
              <a:buNone/>
              <a:defRPr sz="1400"/>
            </a:lvl2pPr>
            <a:lvl3pPr marL="914400" indent="0">
              <a:lnSpc>
                <a:spcPts val="2100"/>
              </a:lnSpc>
              <a:buNone/>
              <a:defRPr sz="1400"/>
            </a:lvl3pPr>
            <a:lvl4pPr marL="1371600" indent="0">
              <a:lnSpc>
                <a:spcPts val="2100"/>
              </a:lnSpc>
              <a:buNone/>
              <a:defRPr sz="1400"/>
            </a:lvl4pPr>
            <a:lvl5pPr marL="1828800" indent="0">
              <a:lnSpc>
                <a:spcPts val="2100"/>
              </a:lnSpc>
              <a:buNone/>
              <a:defRPr sz="1400"/>
            </a:lvl5pPr>
          </a:lstStyle>
          <a:p>
            <a:pPr lvl="0"/>
            <a:r>
              <a:rPr lang="en-US" dirty="0"/>
              <a:t>Click to edit text</a:t>
            </a:r>
          </a:p>
        </p:txBody>
      </p:sp>
    </p:spTree>
    <p:extLst>
      <p:ext uri="{BB962C8B-B14F-4D97-AF65-F5344CB8AC3E}">
        <p14:creationId xmlns:p14="http://schemas.microsoft.com/office/powerpoint/2010/main" val="35763925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p:nvPr>
        </p:nvSpPr>
        <p:spPr/>
        <p:txBody>
          <a:bodyPr/>
          <a:lstStyle>
            <a:lvl1pPr>
              <a:defRPr>
                <a:solidFill>
                  <a:schemeClr val="accent3">
                    <a:lumMod val="25000"/>
                  </a:schemeClr>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BF8F5A6A-E29E-401A-801A-8FD9CAABA7A5}"/>
              </a:ext>
            </a:extLst>
          </p:cNvPr>
          <p:cNvSpPr>
            <a:spLocks noGrp="1"/>
          </p:cNvSpPr>
          <p:nvPr>
            <p:ph idx="1"/>
          </p:nvPr>
        </p:nvSpPr>
        <p:spPr/>
        <p:txBody>
          <a:bodyPr/>
          <a:lstStyle>
            <a:lvl1pPr>
              <a:defRPr>
                <a:solidFill>
                  <a:schemeClr val="accent3">
                    <a:lumMod val="25000"/>
                  </a:schemeClr>
                </a:solidFill>
              </a:defRPr>
            </a:lvl1pPr>
            <a:lvl2pPr>
              <a:defRPr>
                <a:solidFill>
                  <a:schemeClr val="accent3">
                    <a:lumMod val="25000"/>
                  </a:schemeClr>
                </a:solidFill>
              </a:defRPr>
            </a:lvl2pPr>
            <a:lvl3pPr>
              <a:defRPr>
                <a:solidFill>
                  <a:schemeClr val="accent3">
                    <a:lumMod val="25000"/>
                  </a:schemeClr>
                </a:solidFill>
              </a:defRPr>
            </a:lvl3pPr>
            <a:lvl4pPr>
              <a:defRPr>
                <a:solidFill>
                  <a:schemeClr val="accent3">
                    <a:lumMod val="25000"/>
                  </a:schemeClr>
                </a:solidFill>
              </a:defRPr>
            </a:lvl4pPr>
            <a:lvl5pPr>
              <a:defRPr>
                <a:solidFill>
                  <a:schemeClr val="accent3">
                    <a:lumMod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DAC16E-5725-4AC1-AB85-871F25D26688}"/>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FD10B5D8-71E9-48DC-A04C-559359603CB0}"/>
              </a:ext>
            </a:extLst>
          </p:cNvPr>
          <p:cNvSpPr>
            <a:spLocks noGrp="1"/>
          </p:cNvSpPr>
          <p:nvPr>
            <p:ph type="ftr" sz="quarter" idx="11"/>
          </p:nvPr>
        </p:nvSpPr>
        <p:spPr/>
        <p:txBody>
          <a:bodyPr/>
          <a:lstStyle/>
          <a:p>
            <a:r>
              <a:rPr lang="en-US" dirty="0"/>
              <a:t>Conference presentation</a:t>
            </a:r>
          </a:p>
        </p:txBody>
      </p:sp>
      <p:sp>
        <p:nvSpPr>
          <p:cNvPr id="6" name="Slide Number Placeholder 5">
            <a:extLst>
              <a:ext uri="{FF2B5EF4-FFF2-40B4-BE49-F238E27FC236}">
                <a16:creationId xmlns:a16="http://schemas.microsoft.com/office/drawing/2014/main" id="{A0FDD81F-9379-48E6-9B14-83486F920A39}"/>
              </a:ext>
            </a:extLst>
          </p:cNvPr>
          <p:cNvSpPr>
            <a:spLocks noGrp="1"/>
          </p:cNvSpPr>
          <p:nvPr>
            <p:ph type="sldNum" sz="quarter" idx="12"/>
          </p:nvPr>
        </p:nvSpPr>
        <p:spPr/>
        <p:txBody>
          <a:bodyPr/>
          <a:lstStyle/>
          <a:p>
            <a:fld id="{B5CEABB6-07DC-46E8-9B57-56EC44A396E5}" type="slidenum">
              <a:rPr lang="en-US" smtClean="0"/>
              <a:t>‹#›</a:t>
            </a:fld>
            <a:endParaRPr lang="en-US" dirty="0"/>
          </a:p>
        </p:txBody>
      </p:sp>
    </p:spTree>
    <p:extLst>
      <p:ext uri="{BB962C8B-B14F-4D97-AF65-F5344CB8AC3E}">
        <p14:creationId xmlns:p14="http://schemas.microsoft.com/office/powerpoint/2010/main" val="11645874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4411E-20EA-4627-8A68-17038DCE1876}"/>
              </a:ext>
            </a:extLst>
          </p:cNvPr>
          <p:cNvSpPr>
            <a:spLocks noGrp="1"/>
          </p:cNvSpPr>
          <p:nvPr>
            <p:ph type="title"/>
          </p:nvPr>
        </p:nvSpPr>
        <p:spPr>
          <a:xfrm>
            <a:off x="7421563" y="2342144"/>
            <a:ext cx="3932237" cy="1600200"/>
          </a:xfrm>
        </p:spPr>
        <p:txBody>
          <a:bodyPr anchor="ctr">
            <a:normAutofit/>
          </a:bodyPr>
          <a:lstStyle>
            <a:lvl1pPr algn="ctr">
              <a:defRPr sz="4000">
                <a:solidFill>
                  <a:schemeClr val="accent3">
                    <a:lumMod val="25000"/>
                  </a:schemeClr>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974E5B2-1EB9-4222-8FAB-65BDC9A9500F}"/>
              </a:ext>
            </a:extLst>
          </p:cNvPr>
          <p:cNvSpPr>
            <a:spLocks noGrp="1"/>
          </p:cNvSpPr>
          <p:nvPr>
            <p:ph idx="1"/>
          </p:nvPr>
        </p:nvSpPr>
        <p:spPr>
          <a:xfrm>
            <a:off x="495300" y="859089"/>
            <a:ext cx="6172200" cy="4873625"/>
          </a:xfrm>
        </p:spPr>
        <p:txBody>
          <a:bodyPr/>
          <a:lstStyle>
            <a:lvl1pPr>
              <a:defRPr sz="3200">
                <a:solidFill>
                  <a:schemeClr val="accent3">
                    <a:lumMod val="25000"/>
                  </a:schemeClr>
                </a:solidFill>
              </a:defRPr>
            </a:lvl1pPr>
            <a:lvl2pPr>
              <a:defRPr sz="2800">
                <a:solidFill>
                  <a:schemeClr val="accent3">
                    <a:lumMod val="25000"/>
                  </a:schemeClr>
                </a:solidFill>
              </a:defRPr>
            </a:lvl2pPr>
            <a:lvl3pPr>
              <a:defRPr sz="2400">
                <a:solidFill>
                  <a:schemeClr val="accent3">
                    <a:lumMod val="25000"/>
                  </a:schemeClr>
                </a:solidFill>
              </a:defRPr>
            </a:lvl3pPr>
            <a:lvl4pPr>
              <a:defRPr sz="2000">
                <a:solidFill>
                  <a:schemeClr val="accent3">
                    <a:lumMod val="25000"/>
                  </a:schemeClr>
                </a:solidFill>
              </a:defRPr>
            </a:lvl4pPr>
            <a:lvl5pPr>
              <a:defRPr sz="2000">
                <a:solidFill>
                  <a:schemeClr val="accent3">
                    <a:lumMod val="25000"/>
                  </a:schemeClr>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732AD86-1F8B-4DE6-9736-793E1781772C}"/>
              </a:ext>
            </a:extLst>
          </p:cNvPr>
          <p:cNvSpPr>
            <a:spLocks noGrp="1"/>
          </p:cNvSpPr>
          <p:nvPr>
            <p:ph type="dt" sz="half" idx="10"/>
          </p:nvPr>
        </p:nvSpPr>
        <p:spPr/>
        <p:txBody>
          <a:bodyPr/>
          <a:lstStyle/>
          <a:p>
            <a:r>
              <a:rPr lang="en-US" dirty="0"/>
              <a:t>20XX</a:t>
            </a:r>
          </a:p>
        </p:txBody>
      </p:sp>
      <p:sp>
        <p:nvSpPr>
          <p:cNvPr id="6" name="Footer Placeholder 5">
            <a:extLst>
              <a:ext uri="{FF2B5EF4-FFF2-40B4-BE49-F238E27FC236}">
                <a16:creationId xmlns:a16="http://schemas.microsoft.com/office/drawing/2014/main" id="{FA60A3B3-8B02-4D8B-A982-7C7CA03A9290}"/>
              </a:ext>
            </a:extLst>
          </p:cNvPr>
          <p:cNvSpPr>
            <a:spLocks noGrp="1"/>
          </p:cNvSpPr>
          <p:nvPr>
            <p:ph type="ftr" sz="quarter" idx="11"/>
          </p:nvPr>
        </p:nvSpPr>
        <p:spPr/>
        <p:txBody>
          <a:bodyPr/>
          <a:lstStyle/>
          <a:p>
            <a:r>
              <a:rPr lang="en-US" dirty="0"/>
              <a:t>Conference presentation</a:t>
            </a:r>
          </a:p>
        </p:txBody>
      </p:sp>
      <p:sp>
        <p:nvSpPr>
          <p:cNvPr id="7" name="Slide Number Placeholder 6">
            <a:extLst>
              <a:ext uri="{FF2B5EF4-FFF2-40B4-BE49-F238E27FC236}">
                <a16:creationId xmlns:a16="http://schemas.microsoft.com/office/drawing/2014/main" id="{989C9CBB-7187-447C-9F33-04CFDCD0B2D0}"/>
              </a:ext>
            </a:extLst>
          </p:cNvPr>
          <p:cNvSpPr>
            <a:spLocks noGrp="1"/>
          </p:cNvSpPr>
          <p:nvPr>
            <p:ph type="sldNum" sz="quarter" idx="12"/>
          </p:nvPr>
        </p:nvSpPr>
        <p:spPr/>
        <p:txBody>
          <a:bodyPr/>
          <a:lstStyle/>
          <a:p>
            <a:fld id="{B5CEABB6-07DC-46E8-9B57-56EC44A396E5}" type="slidenum">
              <a:rPr lang="en-US" smtClean="0"/>
              <a:t>‹#›</a:t>
            </a:fld>
            <a:endParaRPr lang="en-US" dirty="0"/>
          </a:p>
        </p:txBody>
      </p:sp>
    </p:spTree>
    <p:extLst>
      <p:ext uri="{BB962C8B-B14F-4D97-AF65-F5344CB8AC3E}">
        <p14:creationId xmlns:p14="http://schemas.microsoft.com/office/powerpoint/2010/main" val="25062168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E034D-C1DD-48C0-BB6B-FDC6F8EBA558}"/>
              </a:ext>
            </a:extLst>
          </p:cNvPr>
          <p:cNvSpPr>
            <a:spLocks noGrp="1"/>
          </p:cNvSpPr>
          <p:nvPr>
            <p:ph type="title"/>
          </p:nvPr>
        </p:nvSpPr>
        <p:spPr>
          <a:xfrm>
            <a:off x="839788" y="365125"/>
            <a:ext cx="10515600" cy="1325563"/>
          </a:xfrm>
        </p:spPr>
        <p:txBody>
          <a:bodyPr/>
          <a:lstStyle>
            <a:lvl1pPr>
              <a:defRPr>
                <a:solidFill>
                  <a:schemeClr val="accent3">
                    <a:lumMod val="25000"/>
                  </a:schemeClr>
                </a:solidFill>
              </a:defRPr>
            </a:lvl1pPr>
          </a:lstStyle>
          <a:p>
            <a:r>
              <a:rPr lang="en-US"/>
              <a:t>Click to edit Master title style</a:t>
            </a:r>
          </a:p>
        </p:txBody>
      </p:sp>
      <p:sp>
        <p:nvSpPr>
          <p:cNvPr id="3" name="Text Placeholder 2">
            <a:extLst>
              <a:ext uri="{FF2B5EF4-FFF2-40B4-BE49-F238E27FC236}">
                <a16:creationId xmlns:a16="http://schemas.microsoft.com/office/drawing/2014/main" id="{D77FFB71-D3BF-4723-8C5E-44AD8F0E924D}"/>
              </a:ext>
            </a:extLst>
          </p:cNvPr>
          <p:cNvSpPr>
            <a:spLocks noGrp="1"/>
          </p:cNvSpPr>
          <p:nvPr>
            <p:ph type="body" idx="1"/>
          </p:nvPr>
        </p:nvSpPr>
        <p:spPr>
          <a:xfrm>
            <a:off x="839788" y="1681163"/>
            <a:ext cx="5157787" cy="823912"/>
          </a:xfrm>
        </p:spPr>
        <p:txBody>
          <a:bodyPr anchor="b"/>
          <a:lstStyle>
            <a:lvl1pPr marL="0" indent="0">
              <a:buNone/>
              <a:defRPr sz="2400" b="1">
                <a:solidFill>
                  <a:schemeClr val="accent3">
                    <a:lumMod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91BC8B9-8F2B-4131-A090-0ACBEEE80BB7}"/>
              </a:ext>
            </a:extLst>
          </p:cNvPr>
          <p:cNvSpPr>
            <a:spLocks noGrp="1"/>
          </p:cNvSpPr>
          <p:nvPr>
            <p:ph sz="half" idx="2"/>
          </p:nvPr>
        </p:nvSpPr>
        <p:spPr>
          <a:xfrm>
            <a:off x="839788" y="2505075"/>
            <a:ext cx="5157787" cy="3684588"/>
          </a:xfrm>
        </p:spPr>
        <p:txBody>
          <a:bodyPr/>
          <a:lstStyle>
            <a:lvl1pPr>
              <a:defRPr>
                <a:solidFill>
                  <a:schemeClr val="accent3">
                    <a:lumMod val="25000"/>
                  </a:schemeClr>
                </a:solidFill>
              </a:defRPr>
            </a:lvl1pPr>
            <a:lvl2pPr>
              <a:defRPr>
                <a:solidFill>
                  <a:schemeClr val="accent3">
                    <a:lumMod val="25000"/>
                  </a:schemeClr>
                </a:solidFill>
              </a:defRPr>
            </a:lvl2pPr>
            <a:lvl3pPr>
              <a:defRPr>
                <a:solidFill>
                  <a:schemeClr val="accent3">
                    <a:lumMod val="25000"/>
                  </a:schemeClr>
                </a:solidFill>
              </a:defRPr>
            </a:lvl3pPr>
            <a:lvl4pPr>
              <a:defRPr>
                <a:solidFill>
                  <a:schemeClr val="accent3">
                    <a:lumMod val="25000"/>
                  </a:schemeClr>
                </a:solidFill>
              </a:defRPr>
            </a:lvl4pPr>
            <a:lvl5pPr>
              <a:defRPr>
                <a:solidFill>
                  <a:schemeClr val="accent3">
                    <a:lumMod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714E40B-C52C-407A-9311-46FDCD84CB5A}"/>
              </a:ext>
            </a:extLst>
          </p:cNvPr>
          <p:cNvSpPr>
            <a:spLocks noGrp="1"/>
          </p:cNvSpPr>
          <p:nvPr>
            <p:ph type="body" sz="quarter" idx="3"/>
          </p:nvPr>
        </p:nvSpPr>
        <p:spPr>
          <a:xfrm>
            <a:off x="6172200" y="1681163"/>
            <a:ext cx="5183188" cy="823912"/>
          </a:xfrm>
        </p:spPr>
        <p:txBody>
          <a:bodyPr anchor="b"/>
          <a:lstStyle>
            <a:lvl1pPr marL="0" indent="0">
              <a:buNone/>
              <a:defRPr sz="2400" b="1">
                <a:solidFill>
                  <a:schemeClr val="accent3">
                    <a:lumMod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596ED23-22F0-421E-849C-630BEABF8BD0}"/>
              </a:ext>
            </a:extLst>
          </p:cNvPr>
          <p:cNvSpPr>
            <a:spLocks noGrp="1"/>
          </p:cNvSpPr>
          <p:nvPr>
            <p:ph sz="quarter" idx="4"/>
          </p:nvPr>
        </p:nvSpPr>
        <p:spPr>
          <a:xfrm>
            <a:off x="6172200" y="2505075"/>
            <a:ext cx="5183188" cy="3684588"/>
          </a:xfrm>
        </p:spPr>
        <p:txBody>
          <a:bodyPr/>
          <a:lstStyle>
            <a:lvl1pPr>
              <a:defRPr>
                <a:solidFill>
                  <a:schemeClr val="accent3">
                    <a:lumMod val="25000"/>
                  </a:schemeClr>
                </a:solidFill>
              </a:defRPr>
            </a:lvl1pPr>
            <a:lvl2pPr>
              <a:defRPr>
                <a:solidFill>
                  <a:schemeClr val="accent3">
                    <a:lumMod val="25000"/>
                  </a:schemeClr>
                </a:solidFill>
              </a:defRPr>
            </a:lvl2pPr>
            <a:lvl3pPr>
              <a:defRPr>
                <a:solidFill>
                  <a:schemeClr val="accent3">
                    <a:lumMod val="25000"/>
                  </a:schemeClr>
                </a:solidFill>
              </a:defRPr>
            </a:lvl3pPr>
            <a:lvl4pPr>
              <a:defRPr>
                <a:solidFill>
                  <a:schemeClr val="accent3">
                    <a:lumMod val="25000"/>
                  </a:schemeClr>
                </a:solidFill>
              </a:defRPr>
            </a:lvl4pPr>
            <a:lvl5pPr>
              <a:defRPr>
                <a:solidFill>
                  <a:schemeClr val="accent3">
                    <a:lumMod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60A2F77-6CFB-4347-9224-EFAA0C0EF3DB}"/>
              </a:ext>
            </a:extLst>
          </p:cNvPr>
          <p:cNvSpPr>
            <a:spLocks noGrp="1"/>
          </p:cNvSpPr>
          <p:nvPr>
            <p:ph type="dt" sz="half" idx="10"/>
          </p:nvPr>
        </p:nvSpPr>
        <p:spPr/>
        <p:txBody>
          <a:bodyPr/>
          <a:lstStyle/>
          <a:p>
            <a:r>
              <a:rPr lang="en-US" dirty="0"/>
              <a:t>20XX</a:t>
            </a:r>
          </a:p>
        </p:txBody>
      </p:sp>
      <p:sp>
        <p:nvSpPr>
          <p:cNvPr id="8" name="Footer Placeholder 7">
            <a:extLst>
              <a:ext uri="{FF2B5EF4-FFF2-40B4-BE49-F238E27FC236}">
                <a16:creationId xmlns:a16="http://schemas.microsoft.com/office/drawing/2014/main" id="{97C1F45E-8700-4861-AD21-BB7A09E1305A}"/>
              </a:ext>
            </a:extLst>
          </p:cNvPr>
          <p:cNvSpPr>
            <a:spLocks noGrp="1"/>
          </p:cNvSpPr>
          <p:nvPr>
            <p:ph type="ftr" sz="quarter" idx="11"/>
          </p:nvPr>
        </p:nvSpPr>
        <p:spPr/>
        <p:txBody>
          <a:bodyPr/>
          <a:lstStyle/>
          <a:p>
            <a:r>
              <a:rPr lang="en-US" dirty="0"/>
              <a:t>Conference presentation</a:t>
            </a:r>
          </a:p>
        </p:txBody>
      </p:sp>
      <p:sp>
        <p:nvSpPr>
          <p:cNvPr id="9" name="Slide Number Placeholder 8">
            <a:extLst>
              <a:ext uri="{FF2B5EF4-FFF2-40B4-BE49-F238E27FC236}">
                <a16:creationId xmlns:a16="http://schemas.microsoft.com/office/drawing/2014/main" id="{B7283171-31EE-44C7-A031-9F840EDEC10C}"/>
              </a:ext>
            </a:extLst>
          </p:cNvPr>
          <p:cNvSpPr>
            <a:spLocks noGrp="1"/>
          </p:cNvSpPr>
          <p:nvPr>
            <p:ph type="sldNum" sz="quarter" idx="12"/>
          </p:nvPr>
        </p:nvSpPr>
        <p:spPr/>
        <p:txBody>
          <a:bodyPr/>
          <a:lstStyle/>
          <a:p>
            <a:fld id="{B5CEABB6-07DC-46E8-9B57-56EC44A396E5}" type="slidenum">
              <a:rPr lang="en-US" smtClean="0"/>
              <a:t>‹#›</a:t>
            </a:fld>
            <a:endParaRPr lang="en-US" dirty="0"/>
          </a:p>
        </p:txBody>
      </p:sp>
    </p:spTree>
    <p:extLst>
      <p:ext uri="{BB962C8B-B14F-4D97-AF65-F5344CB8AC3E}">
        <p14:creationId xmlns:p14="http://schemas.microsoft.com/office/powerpoint/2010/main" val="6926302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CA106-0FC3-4FE9-9338-4AC3D15608E5}"/>
              </a:ext>
            </a:extLst>
          </p:cNvPr>
          <p:cNvSpPr>
            <a:spLocks noGrp="1"/>
          </p:cNvSpPr>
          <p:nvPr>
            <p:ph type="title"/>
          </p:nvPr>
        </p:nvSpPr>
        <p:spPr/>
        <p:txBody>
          <a:bodyPr/>
          <a:lstStyle>
            <a:lvl1pPr>
              <a:defRPr>
                <a:solidFill>
                  <a:schemeClr val="accent3">
                    <a:lumMod val="25000"/>
                  </a:schemeClr>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02BF6510-D603-481E-B685-9095150A2891}"/>
              </a:ext>
            </a:extLst>
          </p:cNvPr>
          <p:cNvSpPr>
            <a:spLocks noGrp="1"/>
          </p:cNvSpPr>
          <p:nvPr>
            <p:ph sz="half" idx="1"/>
          </p:nvPr>
        </p:nvSpPr>
        <p:spPr>
          <a:xfrm>
            <a:off x="838200" y="1825625"/>
            <a:ext cx="5181600" cy="4351338"/>
          </a:xfrm>
        </p:spPr>
        <p:txBody>
          <a:bodyPr/>
          <a:lstStyle>
            <a:lvl1pPr>
              <a:defRPr>
                <a:solidFill>
                  <a:schemeClr val="accent3">
                    <a:lumMod val="25000"/>
                  </a:schemeClr>
                </a:solidFill>
              </a:defRPr>
            </a:lvl1pPr>
            <a:lvl2pPr>
              <a:defRPr>
                <a:solidFill>
                  <a:schemeClr val="accent3">
                    <a:lumMod val="25000"/>
                  </a:schemeClr>
                </a:solidFill>
              </a:defRPr>
            </a:lvl2pPr>
            <a:lvl3pPr>
              <a:defRPr>
                <a:solidFill>
                  <a:schemeClr val="accent3">
                    <a:lumMod val="25000"/>
                  </a:schemeClr>
                </a:solidFill>
              </a:defRPr>
            </a:lvl3pPr>
            <a:lvl4pPr>
              <a:defRPr>
                <a:solidFill>
                  <a:schemeClr val="accent3">
                    <a:lumMod val="25000"/>
                  </a:schemeClr>
                </a:solidFill>
              </a:defRPr>
            </a:lvl4pPr>
            <a:lvl5pPr>
              <a:defRPr>
                <a:solidFill>
                  <a:schemeClr val="accent3">
                    <a:lumMod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A743757-ABC3-44BF-87D3-5E323E9B00D9}"/>
              </a:ext>
            </a:extLst>
          </p:cNvPr>
          <p:cNvSpPr>
            <a:spLocks noGrp="1"/>
          </p:cNvSpPr>
          <p:nvPr>
            <p:ph sz="half" idx="2"/>
          </p:nvPr>
        </p:nvSpPr>
        <p:spPr>
          <a:xfrm>
            <a:off x="6172200" y="1825625"/>
            <a:ext cx="5181600" cy="4351338"/>
          </a:xfrm>
        </p:spPr>
        <p:txBody>
          <a:bodyPr/>
          <a:lstStyle>
            <a:lvl1pPr>
              <a:defRPr>
                <a:solidFill>
                  <a:schemeClr val="accent3">
                    <a:lumMod val="25000"/>
                  </a:schemeClr>
                </a:solidFill>
              </a:defRPr>
            </a:lvl1pPr>
            <a:lvl2pPr>
              <a:defRPr>
                <a:solidFill>
                  <a:schemeClr val="accent3">
                    <a:lumMod val="25000"/>
                  </a:schemeClr>
                </a:solidFill>
              </a:defRPr>
            </a:lvl2pPr>
            <a:lvl3pPr>
              <a:defRPr>
                <a:solidFill>
                  <a:schemeClr val="accent3">
                    <a:lumMod val="25000"/>
                  </a:schemeClr>
                </a:solidFill>
              </a:defRPr>
            </a:lvl3pPr>
            <a:lvl4pPr>
              <a:defRPr>
                <a:solidFill>
                  <a:schemeClr val="accent3">
                    <a:lumMod val="25000"/>
                  </a:schemeClr>
                </a:solidFill>
              </a:defRPr>
            </a:lvl4pPr>
            <a:lvl5pPr>
              <a:defRPr>
                <a:solidFill>
                  <a:schemeClr val="accent3">
                    <a:lumMod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3A79566-C1F8-443D-A135-C668898477AE}"/>
              </a:ext>
            </a:extLst>
          </p:cNvPr>
          <p:cNvSpPr>
            <a:spLocks noGrp="1"/>
          </p:cNvSpPr>
          <p:nvPr>
            <p:ph type="dt" sz="half" idx="10"/>
          </p:nvPr>
        </p:nvSpPr>
        <p:spPr/>
        <p:txBody>
          <a:bodyPr/>
          <a:lstStyle/>
          <a:p>
            <a:r>
              <a:rPr lang="en-US" dirty="0"/>
              <a:t>20XX</a:t>
            </a:r>
          </a:p>
        </p:txBody>
      </p:sp>
      <p:sp>
        <p:nvSpPr>
          <p:cNvPr id="6" name="Footer Placeholder 5">
            <a:extLst>
              <a:ext uri="{FF2B5EF4-FFF2-40B4-BE49-F238E27FC236}">
                <a16:creationId xmlns:a16="http://schemas.microsoft.com/office/drawing/2014/main" id="{035CF363-F733-460B-9E71-BF70442AC396}"/>
              </a:ext>
            </a:extLst>
          </p:cNvPr>
          <p:cNvSpPr>
            <a:spLocks noGrp="1"/>
          </p:cNvSpPr>
          <p:nvPr>
            <p:ph type="ftr" sz="quarter" idx="11"/>
          </p:nvPr>
        </p:nvSpPr>
        <p:spPr/>
        <p:txBody>
          <a:bodyPr/>
          <a:lstStyle/>
          <a:p>
            <a:r>
              <a:rPr lang="en-US" dirty="0"/>
              <a:t>Conference presentation</a:t>
            </a:r>
          </a:p>
        </p:txBody>
      </p:sp>
      <p:sp>
        <p:nvSpPr>
          <p:cNvPr id="7" name="Slide Number Placeholder 6">
            <a:extLst>
              <a:ext uri="{FF2B5EF4-FFF2-40B4-BE49-F238E27FC236}">
                <a16:creationId xmlns:a16="http://schemas.microsoft.com/office/drawing/2014/main" id="{A3B0FA47-58F4-4B95-AD52-4EFE7977ACEC}"/>
              </a:ext>
            </a:extLst>
          </p:cNvPr>
          <p:cNvSpPr>
            <a:spLocks noGrp="1"/>
          </p:cNvSpPr>
          <p:nvPr>
            <p:ph type="sldNum" sz="quarter" idx="12"/>
          </p:nvPr>
        </p:nvSpPr>
        <p:spPr/>
        <p:txBody>
          <a:bodyPr/>
          <a:lstStyle/>
          <a:p>
            <a:fld id="{B5CEABB6-07DC-46E8-9B57-56EC44A396E5}" type="slidenum">
              <a:rPr lang="en-US" smtClean="0"/>
              <a:t>‹#›</a:t>
            </a:fld>
            <a:endParaRPr lang="en-US" dirty="0"/>
          </a:p>
        </p:txBody>
      </p:sp>
    </p:spTree>
    <p:extLst>
      <p:ext uri="{BB962C8B-B14F-4D97-AF65-F5344CB8AC3E}">
        <p14:creationId xmlns:p14="http://schemas.microsoft.com/office/powerpoint/2010/main" val="489493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A41CBEE4-3FAE-4685-BA5D-89EE53B32DBC}"/>
              </a:ext>
            </a:extLst>
          </p:cNvPr>
          <p:cNvSpPr>
            <a:spLocks noGrp="1"/>
          </p:cNvSpPr>
          <p:nvPr>
            <p:ph type="pic" sz="quarter" idx="14"/>
          </p:nvPr>
        </p:nvSpPr>
        <p:spPr>
          <a:xfrm>
            <a:off x="1524" y="-76200"/>
            <a:ext cx="12188952" cy="6858000"/>
          </a:xfrm>
          <a:solidFill>
            <a:schemeClr val="accent1"/>
          </a:solidFill>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478251" y="685800"/>
            <a:ext cx="3959352" cy="5486400"/>
          </a:xfrm>
          <a:solidFill>
            <a:schemeClr val="tx2">
              <a:lumMod val="20000"/>
              <a:lumOff val="80000"/>
              <a:alpha val="90000"/>
            </a:schemeClr>
          </a:solidFill>
          <a:ln w="38100" cmpd="sng">
            <a:solidFill>
              <a:schemeClr val="accent5">
                <a:lumMod val="50000"/>
              </a:schemeClr>
            </a:solidFill>
          </a:ln>
        </p:spPr>
        <p:txBody>
          <a:bodyPr lIns="274320" tIns="457200" rIns="274320" anchor="t">
            <a:noAutofit/>
          </a:bodyPr>
          <a:lstStyle>
            <a:lvl1pPr algn="ctr">
              <a:defRPr spc="100" baseline="0">
                <a:solidFill>
                  <a:schemeClr val="accent3">
                    <a:lumMod val="25000"/>
                  </a:schemeClr>
                </a:solidFill>
              </a:defRPr>
            </a:lvl1pPr>
          </a:lstStyle>
          <a:p>
            <a:r>
              <a:rPr lang="en-US" dirty="0"/>
              <a:t>Click to edit title</a:t>
            </a:r>
          </a:p>
        </p:txBody>
      </p:sp>
      <p:sp>
        <p:nvSpPr>
          <p:cNvPr id="4" name="Date Placeholder 3">
            <a:extLst>
              <a:ext uri="{FF2B5EF4-FFF2-40B4-BE49-F238E27FC236}">
                <a16:creationId xmlns:a16="http://schemas.microsoft.com/office/drawing/2014/main" id="{3EDAC16E-5725-4AC1-AB85-871F25D26688}"/>
              </a:ext>
            </a:extLst>
          </p:cNvPr>
          <p:cNvSpPr>
            <a:spLocks noGrp="1"/>
          </p:cNvSpPr>
          <p:nvPr>
            <p:ph type="dt" sz="half" idx="10"/>
          </p:nvPr>
        </p:nvSpPr>
        <p:spPr/>
        <p:txBody>
          <a:bodyPr/>
          <a:lstStyle>
            <a:lvl1pPr>
              <a:defRPr/>
            </a:lvl1pPr>
          </a:lstStyle>
          <a:p>
            <a:r>
              <a:rPr lang="en-US" dirty="0"/>
              <a:t>20XX</a:t>
            </a:r>
          </a:p>
        </p:txBody>
      </p:sp>
      <p:sp>
        <p:nvSpPr>
          <p:cNvPr id="5" name="Footer Placeholder 4">
            <a:extLst>
              <a:ext uri="{FF2B5EF4-FFF2-40B4-BE49-F238E27FC236}">
                <a16:creationId xmlns:a16="http://schemas.microsoft.com/office/drawing/2014/main" id="{FD10B5D8-71E9-48DC-A04C-559359603CB0}"/>
              </a:ext>
            </a:extLst>
          </p:cNvPr>
          <p:cNvSpPr>
            <a:spLocks noGrp="1"/>
          </p:cNvSpPr>
          <p:nvPr>
            <p:ph type="ftr" sz="quarter" idx="11"/>
          </p:nvPr>
        </p:nvSpPr>
        <p:spPr/>
        <p:txBody>
          <a:bodyPr/>
          <a:lstStyle/>
          <a:p>
            <a:r>
              <a:rPr lang="en-US" dirty="0"/>
              <a:t>Conference presentation</a:t>
            </a:r>
          </a:p>
        </p:txBody>
      </p:sp>
      <p:sp>
        <p:nvSpPr>
          <p:cNvPr id="6" name="Slide Number Placeholder 5">
            <a:extLst>
              <a:ext uri="{FF2B5EF4-FFF2-40B4-BE49-F238E27FC236}">
                <a16:creationId xmlns:a16="http://schemas.microsoft.com/office/drawing/2014/main" id="{A0FDD81F-9379-48E6-9B14-83486F920A39}"/>
              </a:ext>
            </a:extLst>
          </p:cNvPr>
          <p:cNvSpPr>
            <a:spLocks noGrp="1"/>
          </p:cNvSpPr>
          <p:nvPr>
            <p:ph type="sldNum" sz="quarter" idx="12"/>
          </p:nvPr>
        </p:nvSpPr>
        <p:spPr/>
        <p:txBody>
          <a:bodyPr/>
          <a:lstStyle/>
          <a:p>
            <a:fld id="{B5CEABB6-07DC-46E8-9B57-56EC44A396E5}" type="slidenum">
              <a:rPr lang="en-US" smtClean="0"/>
              <a:t>‹#›</a:t>
            </a:fld>
            <a:endParaRPr lang="en-US" dirty="0"/>
          </a:p>
        </p:txBody>
      </p:sp>
      <p:sp>
        <p:nvSpPr>
          <p:cNvPr id="9" name="Text Placeholder 8">
            <a:extLst>
              <a:ext uri="{FF2B5EF4-FFF2-40B4-BE49-F238E27FC236}">
                <a16:creationId xmlns:a16="http://schemas.microsoft.com/office/drawing/2014/main" id="{6A67D98D-D4C9-49C3-B1D7-0D6F2D3371BB}"/>
              </a:ext>
            </a:extLst>
          </p:cNvPr>
          <p:cNvSpPr>
            <a:spLocks noGrp="1"/>
          </p:cNvSpPr>
          <p:nvPr>
            <p:ph type="body" sz="quarter" idx="15" hasCustomPrompt="1"/>
          </p:nvPr>
        </p:nvSpPr>
        <p:spPr>
          <a:xfrm>
            <a:off x="592551" y="800100"/>
            <a:ext cx="3730752" cy="5257800"/>
          </a:xfrm>
          <a:ln w="12700">
            <a:solidFill>
              <a:schemeClr val="tx2"/>
            </a:solidFill>
          </a:ln>
        </p:spPr>
        <p:txBody>
          <a:bodyPr lIns="274320" tIns="1371600" rIns="274320">
            <a:noAutofit/>
          </a:bodyPr>
          <a:lstStyle>
            <a:lvl1pPr marL="0" indent="0" algn="ctr">
              <a:buNone/>
              <a:defRPr sz="1400">
                <a:solidFill>
                  <a:schemeClr val="accent3">
                    <a:lumMod val="25000"/>
                  </a:schemeClr>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edit text</a:t>
            </a:r>
          </a:p>
        </p:txBody>
      </p:sp>
      <p:sp>
        <p:nvSpPr>
          <p:cNvPr id="13" name="Title 1" hidden="1">
            <a:extLst>
              <a:ext uri="{FF2B5EF4-FFF2-40B4-BE49-F238E27FC236}">
                <a16:creationId xmlns:a16="http://schemas.microsoft.com/office/drawing/2014/main" id="{3F2612BA-64D8-41EC-9F7A-0615FD68EDCA}"/>
              </a:ext>
            </a:extLst>
          </p:cNvPr>
          <p:cNvSpPr txBox="1">
            <a:spLocks/>
          </p:cNvSpPr>
          <p:nvPr userDrawn="1"/>
        </p:nvSpPr>
        <p:spPr>
          <a:xfrm>
            <a:off x="1005398" y="960120"/>
            <a:ext cx="2971800" cy="9144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spc="40" baseline="0">
                <a:solidFill>
                  <a:schemeClr val="accent3">
                    <a:lumMod val="25000"/>
                  </a:schemeClr>
                </a:solidFill>
                <a:latin typeface="+mj-lt"/>
                <a:ea typeface="+mj-ea"/>
                <a:cs typeface="+mj-cs"/>
              </a:defRPr>
            </a:lvl1pPr>
          </a:lstStyle>
          <a:p>
            <a:pPr algn="ctr"/>
            <a:r>
              <a:rPr lang="en-US" spc="100" dirty="0">
                <a:latin typeface="Elephant Pro" pitchFamily="2" charset="0"/>
              </a:rPr>
              <a:t>Agenda</a:t>
            </a:r>
          </a:p>
        </p:txBody>
      </p:sp>
    </p:spTree>
    <p:extLst>
      <p:ext uri="{BB962C8B-B14F-4D97-AF65-F5344CB8AC3E}">
        <p14:creationId xmlns:p14="http://schemas.microsoft.com/office/powerpoint/2010/main" val="3426776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eet the presenter">
    <p:spTree>
      <p:nvGrpSpPr>
        <p:cNvPr id="1" name=""/>
        <p:cNvGrpSpPr/>
        <p:nvPr/>
      </p:nvGrpSpPr>
      <p:grpSpPr>
        <a:xfrm>
          <a:off x="0" y="0"/>
          <a:ext cx="0" cy="0"/>
          <a:chOff x="0" y="0"/>
          <a:chExt cx="0" cy="0"/>
        </a:xfrm>
      </p:grpSpPr>
      <p:pic>
        <p:nvPicPr>
          <p:cNvPr id="10" name="Picture 9" descr="photo of marble&#10;">
            <a:extLst>
              <a:ext uri="{FF2B5EF4-FFF2-40B4-BE49-F238E27FC236}">
                <a16:creationId xmlns:a16="http://schemas.microsoft.com/office/drawing/2014/main" id="{CEFBE0D1-09DC-41AA-9A18-E5E07B941D7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01859217-510A-4C29-85EE-456A26AAC78C}"/>
              </a:ext>
            </a:extLst>
          </p:cNvPr>
          <p:cNvSpPr/>
          <p:nvPr userDrawn="1"/>
        </p:nvSpPr>
        <p:spPr>
          <a:xfrm>
            <a:off x="466163" y="457200"/>
            <a:ext cx="11274552" cy="5943600"/>
          </a:xfrm>
          <a:prstGeom prst="rect">
            <a:avLst/>
          </a:prstGeom>
          <a:solidFill>
            <a:schemeClr val="tx2">
              <a:lumMod val="20000"/>
              <a:lumOff val="80000"/>
              <a:alpha val="70000"/>
            </a:schemeClr>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4AE12D1-08AF-45E9-A34A-BDE9E860BAA2}"/>
              </a:ext>
            </a:extLst>
          </p:cNvPr>
          <p:cNvSpPr>
            <a:spLocks noGrp="1"/>
          </p:cNvSpPr>
          <p:nvPr>
            <p:ph type="title"/>
          </p:nvPr>
        </p:nvSpPr>
        <p:spPr>
          <a:xfrm>
            <a:off x="960120" y="960120"/>
            <a:ext cx="4645152" cy="914400"/>
          </a:xfrm>
        </p:spPr>
        <p:txBody>
          <a:bodyPr/>
          <a:lstStyle>
            <a:lvl1pPr algn="ctr">
              <a:defRPr>
                <a:solidFill>
                  <a:schemeClr val="accent3">
                    <a:lumMod val="25000"/>
                  </a:schemeClr>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F8F5A6A-E29E-401A-801A-8FD9CAABA7A5}"/>
              </a:ext>
            </a:extLst>
          </p:cNvPr>
          <p:cNvSpPr>
            <a:spLocks noGrp="1"/>
          </p:cNvSpPr>
          <p:nvPr>
            <p:ph idx="1" hasCustomPrompt="1"/>
          </p:nvPr>
        </p:nvSpPr>
        <p:spPr>
          <a:xfrm>
            <a:off x="960120" y="3962399"/>
            <a:ext cx="4617720" cy="2103120"/>
          </a:xfrm>
        </p:spPr>
        <p:txBody>
          <a:bodyPr>
            <a:normAutofit/>
          </a:bodyPr>
          <a:lstStyle>
            <a:lvl1pPr marL="0" indent="0" algn="ctr">
              <a:lnSpc>
                <a:spcPts val="2100"/>
              </a:lnSpc>
              <a:buNone/>
              <a:defRPr sz="1400">
                <a:solidFill>
                  <a:schemeClr val="accent3">
                    <a:lumMod val="25000"/>
                  </a:schemeClr>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edit text</a:t>
            </a:r>
          </a:p>
        </p:txBody>
      </p:sp>
      <p:sp>
        <p:nvSpPr>
          <p:cNvPr id="4" name="Date Placeholder 3">
            <a:extLst>
              <a:ext uri="{FF2B5EF4-FFF2-40B4-BE49-F238E27FC236}">
                <a16:creationId xmlns:a16="http://schemas.microsoft.com/office/drawing/2014/main" id="{3EDAC16E-5725-4AC1-AB85-871F25D26688}"/>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FD10B5D8-71E9-48DC-A04C-559359603CB0}"/>
              </a:ext>
            </a:extLst>
          </p:cNvPr>
          <p:cNvSpPr>
            <a:spLocks noGrp="1"/>
          </p:cNvSpPr>
          <p:nvPr>
            <p:ph type="ftr" sz="quarter" idx="11"/>
          </p:nvPr>
        </p:nvSpPr>
        <p:spPr/>
        <p:txBody>
          <a:bodyPr/>
          <a:lstStyle/>
          <a:p>
            <a:r>
              <a:rPr lang="en-US" dirty="0"/>
              <a:t>Conference presentation</a:t>
            </a:r>
          </a:p>
        </p:txBody>
      </p:sp>
      <p:sp>
        <p:nvSpPr>
          <p:cNvPr id="6" name="Slide Number Placeholder 5">
            <a:extLst>
              <a:ext uri="{FF2B5EF4-FFF2-40B4-BE49-F238E27FC236}">
                <a16:creationId xmlns:a16="http://schemas.microsoft.com/office/drawing/2014/main" id="{A0FDD81F-9379-48E6-9B14-83486F920A39}"/>
              </a:ext>
            </a:extLst>
          </p:cNvPr>
          <p:cNvSpPr>
            <a:spLocks noGrp="1"/>
          </p:cNvSpPr>
          <p:nvPr>
            <p:ph type="sldNum" sz="quarter" idx="12"/>
          </p:nvPr>
        </p:nvSpPr>
        <p:spPr/>
        <p:txBody>
          <a:bodyPr/>
          <a:lstStyle/>
          <a:p>
            <a:fld id="{B5CEABB6-07DC-46E8-9B57-56EC44A396E5}" type="slidenum">
              <a:rPr lang="en-US" smtClean="0"/>
              <a:t>‹#›</a:t>
            </a:fld>
            <a:endParaRPr lang="en-US" dirty="0"/>
          </a:p>
        </p:txBody>
      </p:sp>
      <p:sp>
        <p:nvSpPr>
          <p:cNvPr id="8" name="Picture Placeholder 7">
            <a:extLst>
              <a:ext uri="{FF2B5EF4-FFF2-40B4-BE49-F238E27FC236}">
                <a16:creationId xmlns:a16="http://schemas.microsoft.com/office/drawing/2014/main" id="{A3DDCF11-EBBF-48BB-8FF1-3BCC5342FE32}"/>
              </a:ext>
            </a:extLst>
          </p:cNvPr>
          <p:cNvSpPr>
            <a:spLocks noGrp="1"/>
          </p:cNvSpPr>
          <p:nvPr>
            <p:ph type="pic" sz="quarter" idx="13"/>
          </p:nvPr>
        </p:nvSpPr>
        <p:spPr>
          <a:xfrm>
            <a:off x="6316571" y="777240"/>
            <a:ext cx="5029200" cy="5303520"/>
          </a:xfrm>
          <a:solidFill>
            <a:schemeClr val="bg1"/>
          </a:solidFill>
        </p:spPr>
        <p:txBody>
          <a:bodyPr/>
          <a:lstStyle/>
          <a:p>
            <a:r>
              <a:rPr lang="en-US"/>
              <a:t>Click icon to add picture</a:t>
            </a:r>
            <a:endParaRPr lang="en-US" dirty="0"/>
          </a:p>
        </p:txBody>
      </p:sp>
      <p:sp>
        <p:nvSpPr>
          <p:cNvPr id="11" name="Text Placeholder 10">
            <a:extLst>
              <a:ext uri="{FF2B5EF4-FFF2-40B4-BE49-F238E27FC236}">
                <a16:creationId xmlns:a16="http://schemas.microsoft.com/office/drawing/2014/main" id="{C5D1F2BB-3E57-46BA-8BCC-5F9B17C8BDB3}"/>
              </a:ext>
            </a:extLst>
          </p:cNvPr>
          <p:cNvSpPr>
            <a:spLocks noGrp="1"/>
          </p:cNvSpPr>
          <p:nvPr>
            <p:ph type="body" sz="quarter" idx="14" hasCustomPrompt="1"/>
          </p:nvPr>
        </p:nvSpPr>
        <p:spPr>
          <a:xfrm>
            <a:off x="960120" y="3172968"/>
            <a:ext cx="4617720" cy="457200"/>
          </a:xfrm>
        </p:spPr>
        <p:txBody>
          <a:bodyPr>
            <a:noAutofit/>
          </a:bodyPr>
          <a:lstStyle>
            <a:lvl1pPr marL="0" indent="0" algn="ctr">
              <a:buNone/>
              <a:defRPr sz="2000" b="0" spc="300">
                <a:solidFill>
                  <a:schemeClr val="accent3">
                    <a:lumMod val="25000"/>
                  </a:schemeClr>
                </a:solidFill>
                <a:latin typeface="+mn-lt"/>
              </a:defRPr>
            </a:lvl1pPr>
            <a:lvl2pPr marL="457200" indent="0">
              <a:buNone/>
              <a:defRPr sz="2000">
                <a:latin typeface="+mj-lt"/>
              </a:defRPr>
            </a:lvl2pPr>
            <a:lvl3pPr marL="914400" indent="0">
              <a:buNone/>
              <a:defRPr sz="2000">
                <a:latin typeface="+mj-lt"/>
              </a:defRPr>
            </a:lvl3pPr>
            <a:lvl4pPr marL="1371600" indent="0">
              <a:buNone/>
              <a:defRPr sz="2000">
                <a:latin typeface="+mj-lt"/>
              </a:defRPr>
            </a:lvl4pPr>
            <a:lvl5pPr marL="1828800" indent="0">
              <a:buNone/>
              <a:defRPr sz="2000">
                <a:latin typeface="+mj-lt"/>
              </a:defRPr>
            </a:lvl5pPr>
          </a:lstStyle>
          <a:p>
            <a:pPr lvl="0"/>
            <a:r>
              <a:rPr lang="en-US" dirty="0"/>
              <a:t>NAME</a:t>
            </a:r>
          </a:p>
        </p:txBody>
      </p:sp>
      <p:pic>
        <p:nvPicPr>
          <p:cNvPr id="14" name="Graphic 13" descr="sprig icon&#10;">
            <a:extLst>
              <a:ext uri="{FF2B5EF4-FFF2-40B4-BE49-F238E27FC236}">
                <a16:creationId xmlns:a16="http://schemas.microsoft.com/office/drawing/2014/main" id="{8203CE7C-A0C4-4B19-BD99-5B8977E69417}"/>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865924">
            <a:off x="2641877" y="2157078"/>
            <a:ext cx="1280160" cy="662539"/>
          </a:xfrm>
          <a:prstGeom prst="rect">
            <a:avLst/>
          </a:prstGeom>
        </p:spPr>
      </p:pic>
    </p:spTree>
    <p:extLst>
      <p:ext uri="{BB962C8B-B14F-4D97-AF65-F5344CB8AC3E}">
        <p14:creationId xmlns:p14="http://schemas.microsoft.com/office/powerpoint/2010/main" val="3128844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ckground">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F4FF3C43-7D8E-4810-A3BC-9AE3209111DB}"/>
              </a:ext>
            </a:extLst>
          </p:cNvPr>
          <p:cNvSpPr>
            <a:spLocks noGrp="1"/>
          </p:cNvSpPr>
          <p:nvPr>
            <p:ph type="pic" sz="quarter" idx="13"/>
          </p:nvPr>
        </p:nvSpPr>
        <p:spPr>
          <a:xfrm>
            <a:off x="1524" y="0"/>
            <a:ext cx="12188952" cy="6858000"/>
          </a:xfrm>
          <a:solidFill>
            <a:schemeClr val="accent1"/>
          </a:solidFill>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9DE3D039-0A18-4031-8A63-D83666B066F6}"/>
              </a:ext>
            </a:extLst>
          </p:cNvPr>
          <p:cNvSpPr>
            <a:spLocks noGrp="1"/>
          </p:cNvSpPr>
          <p:nvPr>
            <p:ph type="title"/>
          </p:nvPr>
        </p:nvSpPr>
        <p:spPr>
          <a:xfrm>
            <a:off x="1143000" y="960120"/>
            <a:ext cx="4114800" cy="914400"/>
          </a:xfrm>
        </p:spPr>
        <p:txBody>
          <a:bodyPr anchor="b">
            <a:normAutofit/>
          </a:bodyPr>
          <a:lstStyle>
            <a:lvl1pPr algn="ctr">
              <a:defRPr sz="3200">
                <a:solidFill>
                  <a:schemeClr val="accent3">
                    <a:lumMod val="25000"/>
                  </a:schemeClr>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7438815-B9AF-4BA5-B8D6-3311C4949FAD}"/>
              </a:ext>
            </a:extLst>
          </p:cNvPr>
          <p:cNvSpPr>
            <a:spLocks noGrp="1"/>
          </p:cNvSpPr>
          <p:nvPr>
            <p:ph type="body" idx="1"/>
          </p:nvPr>
        </p:nvSpPr>
        <p:spPr>
          <a:xfrm>
            <a:off x="1371600" y="3136392"/>
            <a:ext cx="3657600" cy="1627632"/>
          </a:xfrm>
        </p:spPr>
        <p:txBody>
          <a:bodyPr>
            <a:normAutofit/>
          </a:bodyPr>
          <a:lstStyle>
            <a:lvl1pPr marL="0" indent="0" algn="ctr">
              <a:lnSpc>
                <a:spcPts val="2100"/>
              </a:lnSpc>
              <a:buNone/>
              <a:defRPr sz="1400">
                <a:solidFill>
                  <a:schemeClr val="accent3">
                    <a:lumMod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8EB05F6-A3ED-45AB-B103-D5E34BFD605F}"/>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2F029C1C-740D-4213-96FE-1FAA3072FF83}"/>
              </a:ext>
            </a:extLst>
          </p:cNvPr>
          <p:cNvSpPr>
            <a:spLocks noGrp="1"/>
          </p:cNvSpPr>
          <p:nvPr>
            <p:ph type="ftr" sz="quarter" idx="11"/>
          </p:nvPr>
        </p:nvSpPr>
        <p:spPr/>
        <p:txBody>
          <a:bodyPr/>
          <a:lstStyle/>
          <a:p>
            <a:r>
              <a:rPr lang="en-US" dirty="0"/>
              <a:t>Conference presentation</a:t>
            </a:r>
          </a:p>
        </p:txBody>
      </p:sp>
      <p:sp>
        <p:nvSpPr>
          <p:cNvPr id="6" name="Slide Number Placeholder 5">
            <a:extLst>
              <a:ext uri="{FF2B5EF4-FFF2-40B4-BE49-F238E27FC236}">
                <a16:creationId xmlns:a16="http://schemas.microsoft.com/office/drawing/2014/main" id="{F54E8801-7449-48B4-8D64-BCE20D0831C9}"/>
              </a:ext>
            </a:extLst>
          </p:cNvPr>
          <p:cNvSpPr>
            <a:spLocks noGrp="1"/>
          </p:cNvSpPr>
          <p:nvPr>
            <p:ph type="sldNum" sz="quarter" idx="12"/>
          </p:nvPr>
        </p:nvSpPr>
        <p:spPr/>
        <p:txBody>
          <a:bodyPr/>
          <a:lstStyle/>
          <a:p>
            <a:fld id="{B5CEABB6-07DC-46E8-9B57-56EC44A396E5}" type="slidenum">
              <a:rPr lang="en-US" smtClean="0"/>
              <a:t>‹#›</a:t>
            </a:fld>
            <a:endParaRPr lang="en-US" dirty="0"/>
          </a:p>
        </p:txBody>
      </p:sp>
    </p:spTree>
    <p:extLst>
      <p:ext uri="{BB962C8B-B14F-4D97-AF65-F5344CB8AC3E}">
        <p14:creationId xmlns:p14="http://schemas.microsoft.com/office/powerpoint/2010/main" val="1591659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reakout questions">
    <p:spTree>
      <p:nvGrpSpPr>
        <p:cNvPr id="1" name=""/>
        <p:cNvGrpSpPr/>
        <p:nvPr/>
      </p:nvGrpSpPr>
      <p:grpSpPr>
        <a:xfrm>
          <a:off x="0" y="0"/>
          <a:ext cx="0" cy="0"/>
          <a:chOff x="0" y="0"/>
          <a:chExt cx="0" cy="0"/>
        </a:xfrm>
      </p:grpSpPr>
      <p:pic>
        <p:nvPicPr>
          <p:cNvPr id="18" name="Picture 17" descr="image of marble texture">
            <a:extLst>
              <a:ext uri="{FF2B5EF4-FFF2-40B4-BE49-F238E27FC236}">
                <a16:creationId xmlns:a16="http://schemas.microsoft.com/office/drawing/2014/main" id="{DE4FCA92-4B09-4386-A95D-2823C777C5B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9" name="Rectangle 18">
            <a:extLst>
              <a:ext uri="{FF2B5EF4-FFF2-40B4-BE49-F238E27FC236}">
                <a16:creationId xmlns:a16="http://schemas.microsoft.com/office/drawing/2014/main" id="{70056CF5-B0DF-4053-8A82-BBBE7FF686BE}"/>
              </a:ext>
            </a:extLst>
          </p:cNvPr>
          <p:cNvSpPr/>
          <p:nvPr userDrawn="1"/>
        </p:nvSpPr>
        <p:spPr>
          <a:xfrm>
            <a:off x="442118" y="457200"/>
            <a:ext cx="11274552" cy="5943600"/>
          </a:xfrm>
          <a:prstGeom prst="rect">
            <a:avLst/>
          </a:prstGeom>
          <a:solidFill>
            <a:schemeClr val="tx2">
              <a:lumMod val="20000"/>
              <a:lumOff val="80000"/>
              <a:alpha val="85000"/>
            </a:schemeClr>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7" name="Group 26">
            <a:extLst>
              <a:ext uri="{FF2B5EF4-FFF2-40B4-BE49-F238E27FC236}">
                <a16:creationId xmlns:a16="http://schemas.microsoft.com/office/drawing/2014/main" id="{8E4B2F5F-448A-4BB9-BF2F-3CCB44D3219A}"/>
              </a:ext>
              <a:ext uri="{C183D7F6-B498-43B3-948B-1728B52AA6E4}">
                <adec:decorative xmlns:adec="http://schemas.microsoft.com/office/drawing/2017/decorative" val="1"/>
              </a:ext>
            </a:extLst>
          </p:cNvPr>
          <p:cNvGrpSpPr/>
          <p:nvPr userDrawn="1"/>
        </p:nvGrpSpPr>
        <p:grpSpPr>
          <a:xfrm>
            <a:off x="6501565" y="2471420"/>
            <a:ext cx="4809744" cy="3473216"/>
            <a:chOff x="6355080" y="2494474"/>
            <a:chExt cx="4960620" cy="3473216"/>
          </a:xfrm>
        </p:grpSpPr>
        <p:grpSp>
          <p:nvGrpSpPr>
            <p:cNvPr id="28" name="Group 27">
              <a:extLst>
                <a:ext uri="{FF2B5EF4-FFF2-40B4-BE49-F238E27FC236}">
                  <a16:creationId xmlns:a16="http://schemas.microsoft.com/office/drawing/2014/main" id="{06457872-52AD-4B0D-A773-AA48B3B219D3}"/>
                </a:ext>
              </a:extLst>
            </p:cNvPr>
            <p:cNvGrpSpPr/>
            <p:nvPr/>
          </p:nvGrpSpPr>
          <p:grpSpPr>
            <a:xfrm>
              <a:off x="6355080" y="2494474"/>
              <a:ext cx="4960620" cy="3473216"/>
              <a:chOff x="6355080" y="2180573"/>
              <a:chExt cx="4960620" cy="3473216"/>
            </a:xfrm>
          </p:grpSpPr>
          <p:cxnSp>
            <p:nvCxnSpPr>
              <p:cNvPr id="30" name="Straight Connector 29">
                <a:extLst>
                  <a:ext uri="{FF2B5EF4-FFF2-40B4-BE49-F238E27FC236}">
                    <a16:creationId xmlns:a16="http://schemas.microsoft.com/office/drawing/2014/main" id="{BD088C3C-893A-4A45-97E6-CF8230EF1DB4}"/>
                  </a:ext>
                </a:extLst>
              </p:cNvPr>
              <p:cNvCxnSpPr>
                <a:cxnSpLocks/>
              </p:cNvCxnSpPr>
              <p:nvPr/>
            </p:nvCxnSpPr>
            <p:spPr>
              <a:xfrm flipV="1">
                <a:off x="6356521" y="3332425"/>
                <a:ext cx="4959179" cy="7179"/>
              </a:xfrm>
              <a:prstGeom prst="line">
                <a:avLst/>
              </a:prstGeom>
              <a:ln w="12700">
                <a:solidFill>
                  <a:schemeClr val="accent3">
                    <a:lumMod val="2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118EF61-FF64-44B8-B5AB-D7D0700D7A55}"/>
                  </a:ext>
                </a:extLst>
              </p:cNvPr>
              <p:cNvCxnSpPr>
                <a:cxnSpLocks/>
              </p:cNvCxnSpPr>
              <p:nvPr/>
            </p:nvCxnSpPr>
            <p:spPr>
              <a:xfrm>
                <a:off x="6355080" y="4494758"/>
                <a:ext cx="4956048" cy="0"/>
              </a:xfrm>
              <a:prstGeom prst="line">
                <a:avLst/>
              </a:prstGeom>
              <a:ln w="12700">
                <a:solidFill>
                  <a:schemeClr val="accent3">
                    <a:lumMod val="25000"/>
                  </a:schemeClr>
                </a:solidFill>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C684B867-CCAD-498D-B6E2-8981BF01EC0F}"/>
                  </a:ext>
                </a:extLst>
              </p:cNvPr>
              <p:cNvSpPr/>
              <p:nvPr/>
            </p:nvSpPr>
            <p:spPr>
              <a:xfrm>
                <a:off x="6356521" y="2180573"/>
                <a:ext cx="4950649" cy="3473216"/>
              </a:xfrm>
              <a:prstGeom prst="rect">
                <a:avLst/>
              </a:prstGeom>
              <a:noFill/>
              <a:ln w="12700">
                <a:solidFill>
                  <a:schemeClr val="accent3">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29" name="Straight Connector 28">
              <a:extLst>
                <a:ext uri="{FF2B5EF4-FFF2-40B4-BE49-F238E27FC236}">
                  <a16:creationId xmlns:a16="http://schemas.microsoft.com/office/drawing/2014/main" id="{999BD33D-A5B4-469A-9937-DE6D3611C034}"/>
                </a:ext>
              </a:extLst>
            </p:cNvPr>
            <p:cNvCxnSpPr>
              <a:cxnSpLocks/>
            </p:cNvCxnSpPr>
            <p:nvPr/>
          </p:nvCxnSpPr>
          <p:spPr>
            <a:xfrm>
              <a:off x="7838022" y="2494474"/>
              <a:ext cx="0" cy="3473216"/>
            </a:xfrm>
            <a:prstGeom prst="line">
              <a:avLst/>
            </a:prstGeom>
            <a:ln w="12700">
              <a:solidFill>
                <a:schemeClr val="accent3">
                  <a:lumMod val="25000"/>
                </a:schemeClr>
              </a:solidFill>
            </a:ln>
          </p:spPr>
          <p:style>
            <a:lnRef idx="1">
              <a:schemeClr val="accent1"/>
            </a:lnRef>
            <a:fillRef idx="0">
              <a:schemeClr val="accent1"/>
            </a:fillRef>
            <a:effectRef idx="0">
              <a:schemeClr val="accent1"/>
            </a:effectRef>
            <a:fontRef idx="minor">
              <a:schemeClr val="tx1"/>
            </a:fontRef>
          </p:style>
        </p:cxnSp>
      </p:grpSp>
      <p:sp>
        <p:nvSpPr>
          <p:cNvPr id="8" name="Picture Placeholder 7">
            <a:extLst>
              <a:ext uri="{FF2B5EF4-FFF2-40B4-BE49-F238E27FC236}">
                <a16:creationId xmlns:a16="http://schemas.microsoft.com/office/drawing/2014/main" id="{A3DDCF11-EBBF-48BB-8FF1-3BCC5342FE32}"/>
              </a:ext>
            </a:extLst>
          </p:cNvPr>
          <p:cNvSpPr>
            <a:spLocks noGrp="1"/>
          </p:cNvSpPr>
          <p:nvPr>
            <p:ph type="pic" sz="quarter" idx="13"/>
          </p:nvPr>
        </p:nvSpPr>
        <p:spPr>
          <a:xfrm>
            <a:off x="877824" y="914400"/>
            <a:ext cx="5212080" cy="5029200"/>
          </a:xfrm>
          <a:solidFill>
            <a:schemeClr val="bg1"/>
          </a:solidFill>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A4AE12D1-08AF-45E9-A34A-BDE9E860BAA2}"/>
              </a:ext>
            </a:extLst>
          </p:cNvPr>
          <p:cNvSpPr>
            <a:spLocks noGrp="1"/>
          </p:cNvSpPr>
          <p:nvPr>
            <p:ph type="title"/>
          </p:nvPr>
        </p:nvSpPr>
        <p:spPr>
          <a:xfrm>
            <a:off x="6448508" y="960120"/>
            <a:ext cx="4905292" cy="914400"/>
          </a:xfrm>
        </p:spPr>
        <p:txBody>
          <a:bodyPr/>
          <a:lstStyle>
            <a:lvl1pPr algn="ctr">
              <a:defRPr>
                <a:solidFill>
                  <a:schemeClr val="accent3">
                    <a:lumMod val="25000"/>
                  </a:schemeClr>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F8F5A6A-E29E-401A-801A-8FD9CAABA7A5}"/>
              </a:ext>
            </a:extLst>
          </p:cNvPr>
          <p:cNvSpPr>
            <a:spLocks noGrp="1"/>
          </p:cNvSpPr>
          <p:nvPr>
            <p:ph idx="1" hasCustomPrompt="1"/>
          </p:nvPr>
        </p:nvSpPr>
        <p:spPr>
          <a:xfrm>
            <a:off x="8183880" y="2688336"/>
            <a:ext cx="2862072" cy="713232"/>
          </a:xfrm>
        </p:spPr>
        <p:txBody>
          <a:bodyPr anchor="ctr" anchorCtr="0">
            <a:normAutofit/>
          </a:bodyPr>
          <a:lstStyle>
            <a:lvl1pPr marL="0" indent="0">
              <a:buNone/>
              <a:defRPr sz="1400">
                <a:solidFill>
                  <a:schemeClr val="accent3">
                    <a:lumMod val="25000"/>
                  </a:schemeClr>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edit text</a:t>
            </a:r>
          </a:p>
        </p:txBody>
      </p:sp>
      <p:sp>
        <p:nvSpPr>
          <p:cNvPr id="4" name="Date Placeholder 3">
            <a:extLst>
              <a:ext uri="{FF2B5EF4-FFF2-40B4-BE49-F238E27FC236}">
                <a16:creationId xmlns:a16="http://schemas.microsoft.com/office/drawing/2014/main" id="{3EDAC16E-5725-4AC1-AB85-871F25D26688}"/>
              </a:ext>
            </a:extLst>
          </p:cNvPr>
          <p:cNvSpPr>
            <a:spLocks noGrp="1"/>
          </p:cNvSpPr>
          <p:nvPr>
            <p:ph type="dt" sz="half" idx="10"/>
          </p:nvPr>
        </p:nvSpPr>
        <p:spPr/>
        <p:txBody>
          <a:bodyPr anchor="b" anchorCtr="0"/>
          <a:lstStyle>
            <a:lvl1pPr>
              <a:defRPr>
                <a:solidFill>
                  <a:schemeClr val="accent3">
                    <a:lumMod val="25000"/>
                  </a:schemeClr>
                </a:solidFill>
              </a:defRPr>
            </a:lvl1pPr>
          </a:lstStyle>
          <a:p>
            <a:r>
              <a:rPr lang="en-US" dirty="0"/>
              <a:t>20XX</a:t>
            </a:r>
          </a:p>
        </p:txBody>
      </p:sp>
      <p:sp>
        <p:nvSpPr>
          <p:cNvPr id="5" name="Footer Placeholder 4">
            <a:extLst>
              <a:ext uri="{FF2B5EF4-FFF2-40B4-BE49-F238E27FC236}">
                <a16:creationId xmlns:a16="http://schemas.microsoft.com/office/drawing/2014/main" id="{FD10B5D8-71E9-48DC-A04C-559359603CB0}"/>
              </a:ext>
            </a:extLst>
          </p:cNvPr>
          <p:cNvSpPr>
            <a:spLocks noGrp="1"/>
          </p:cNvSpPr>
          <p:nvPr>
            <p:ph type="ftr" sz="quarter" idx="11"/>
          </p:nvPr>
        </p:nvSpPr>
        <p:spPr/>
        <p:txBody>
          <a:bodyPr anchor="b" anchorCtr="0"/>
          <a:lstStyle>
            <a:lvl1pPr>
              <a:defRPr>
                <a:solidFill>
                  <a:schemeClr val="accent3">
                    <a:lumMod val="25000"/>
                  </a:schemeClr>
                </a:solidFill>
              </a:defRPr>
            </a:lvl1pPr>
          </a:lstStyle>
          <a:p>
            <a:r>
              <a:rPr lang="en-US" dirty="0"/>
              <a:t>CONFERENCE PRESENTATION</a:t>
            </a:r>
          </a:p>
        </p:txBody>
      </p:sp>
      <p:sp>
        <p:nvSpPr>
          <p:cNvPr id="6" name="Slide Number Placeholder 5">
            <a:extLst>
              <a:ext uri="{FF2B5EF4-FFF2-40B4-BE49-F238E27FC236}">
                <a16:creationId xmlns:a16="http://schemas.microsoft.com/office/drawing/2014/main" id="{A0FDD81F-9379-48E6-9B14-83486F920A39}"/>
              </a:ext>
            </a:extLst>
          </p:cNvPr>
          <p:cNvSpPr>
            <a:spLocks noGrp="1"/>
          </p:cNvSpPr>
          <p:nvPr>
            <p:ph type="sldNum" sz="quarter" idx="12"/>
          </p:nvPr>
        </p:nvSpPr>
        <p:spPr/>
        <p:txBody>
          <a:bodyPr anchor="b" anchorCtr="0"/>
          <a:lstStyle>
            <a:lvl1pPr>
              <a:defRPr>
                <a:solidFill>
                  <a:schemeClr val="accent3">
                    <a:lumMod val="25000"/>
                  </a:schemeClr>
                </a:solidFill>
              </a:defRPr>
            </a:lvl1pPr>
          </a:lstStyle>
          <a:p>
            <a:fld id="{B5CEABB6-07DC-46E8-9B57-56EC44A396E5}" type="slidenum">
              <a:rPr lang="en-US" smtClean="0"/>
              <a:pPr/>
              <a:t>‹#›</a:t>
            </a:fld>
            <a:endParaRPr lang="en-US" dirty="0"/>
          </a:p>
        </p:txBody>
      </p:sp>
      <p:sp>
        <p:nvSpPr>
          <p:cNvPr id="11" name="Text Placeholder 10">
            <a:extLst>
              <a:ext uri="{FF2B5EF4-FFF2-40B4-BE49-F238E27FC236}">
                <a16:creationId xmlns:a16="http://schemas.microsoft.com/office/drawing/2014/main" id="{C5D1F2BB-3E57-46BA-8BCC-5F9B17C8BDB3}"/>
              </a:ext>
            </a:extLst>
          </p:cNvPr>
          <p:cNvSpPr>
            <a:spLocks noGrp="1"/>
          </p:cNvSpPr>
          <p:nvPr>
            <p:ph type="body" sz="quarter" idx="14" hasCustomPrompt="1"/>
          </p:nvPr>
        </p:nvSpPr>
        <p:spPr>
          <a:xfrm>
            <a:off x="6620256" y="2779776"/>
            <a:ext cx="786384" cy="655984"/>
          </a:xfrm>
        </p:spPr>
        <p:txBody>
          <a:bodyPr anchor="ctr" anchorCtr="0">
            <a:noAutofit/>
          </a:bodyPr>
          <a:lstStyle>
            <a:lvl1pPr marL="0" indent="0">
              <a:buNone/>
              <a:defRPr sz="3600" b="0" spc="300" baseline="30000">
                <a:solidFill>
                  <a:schemeClr val="tx2"/>
                </a:solidFill>
                <a:latin typeface="+mj-lt"/>
              </a:defRPr>
            </a:lvl1pPr>
            <a:lvl2pPr marL="457200" indent="0">
              <a:buNone/>
              <a:defRPr sz="2000">
                <a:latin typeface="+mj-lt"/>
              </a:defRPr>
            </a:lvl2pPr>
            <a:lvl3pPr marL="914400" indent="0">
              <a:buNone/>
              <a:defRPr sz="2000">
                <a:latin typeface="+mj-lt"/>
              </a:defRPr>
            </a:lvl3pPr>
            <a:lvl4pPr marL="1371600" indent="0">
              <a:buNone/>
              <a:defRPr sz="2000">
                <a:latin typeface="+mj-lt"/>
              </a:defRPr>
            </a:lvl4pPr>
            <a:lvl5pPr marL="1828800" indent="0">
              <a:buNone/>
              <a:defRPr sz="2000">
                <a:latin typeface="+mj-lt"/>
              </a:defRPr>
            </a:lvl5pPr>
          </a:lstStyle>
          <a:p>
            <a:pPr lvl="0"/>
            <a:r>
              <a:rPr lang="en-US" dirty="0"/>
              <a:t>No.</a:t>
            </a:r>
          </a:p>
        </p:txBody>
      </p:sp>
      <p:sp>
        <p:nvSpPr>
          <p:cNvPr id="9" name="Content Placeholder 2">
            <a:extLst>
              <a:ext uri="{FF2B5EF4-FFF2-40B4-BE49-F238E27FC236}">
                <a16:creationId xmlns:a16="http://schemas.microsoft.com/office/drawing/2014/main" id="{48C13CD1-B240-4AFC-AF08-95A80AEEFEE2}"/>
              </a:ext>
            </a:extLst>
          </p:cNvPr>
          <p:cNvSpPr>
            <a:spLocks noGrp="1"/>
          </p:cNvSpPr>
          <p:nvPr>
            <p:ph idx="15" hasCustomPrompt="1"/>
          </p:nvPr>
        </p:nvSpPr>
        <p:spPr>
          <a:xfrm>
            <a:off x="8183880" y="3849624"/>
            <a:ext cx="2862072" cy="731520"/>
          </a:xfrm>
        </p:spPr>
        <p:txBody>
          <a:bodyPr anchor="ctr" anchorCtr="0">
            <a:normAutofit/>
          </a:bodyPr>
          <a:lstStyle>
            <a:lvl1pPr marL="0" indent="0">
              <a:buNone/>
              <a:defRPr sz="1400">
                <a:solidFill>
                  <a:schemeClr val="accent3">
                    <a:lumMod val="25000"/>
                  </a:schemeClr>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edit text</a:t>
            </a:r>
          </a:p>
        </p:txBody>
      </p:sp>
      <p:sp>
        <p:nvSpPr>
          <p:cNvPr id="12" name="Content Placeholder 2">
            <a:extLst>
              <a:ext uri="{FF2B5EF4-FFF2-40B4-BE49-F238E27FC236}">
                <a16:creationId xmlns:a16="http://schemas.microsoft.com/office/drawing/2014/main" id="{AEE266CC-F8CC-4C06-B1E4-3D7E399F8936}"/>
              </a:ext>
            </a:extLst>
          </p:cNvPr>
          <p:cNvSpPr>
            <a:spLocks noGrp="1"/>
          </p:cNvSpPr>
          <p:nvPr>
            <p:ph idx="17" hasCustomPrompt="1"/>
          </p:nvPr>
        </p:nvSpPr>
        <p:spPr>
          <a:xfrm>
            <a:off x="8183880" y="4992624"/>
            <a:ext cx="2862072" cy="749808"/>
          </a:xfrm>
        </p:spPr>
        <p:txBody>
          <a:bodyPr anchor="ctr" anchorCtr="0">
            <a:normAutofit/>
          </a:bodyPr>
          <a:lstStyle>
            <a:lvl1pPr marL="0" indent="0">
              <a:buNone/>
              <a:defRPr sz="1400">
                <a:solidFill>
                  <a:schemeClr val="accent3">
                    <a:lumMod val="25000"/>
                  </a:schemeClr>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edit text</a:t>
            </a:r>
          </a:p>
        </p:txBody>
      </p:sp>
      <p:sp>
        <p:nvSpPr>
          <p:cNvPr id="14" name="Text Placeholder 13">
            <a:extLst>
              <a:ext uri="{FF2B5EF4-FFF2-40B4-BE49-F238E27FC236}">
                <a16:creationId xmlns:a16="http://schemas.microsoft.com/office/drawing/2014/main" id="{CC7B8197-5533-4814-8838-67C657A3B73C}"/>
              </a:ext>
            </a:extLst>
          </p:cNvPr>
          <p:cNvSpPr>
            <a:spLocks noGrp="1"/>
          </p:cNvSpPr>
          <p:nvPr>
            <p:ph type="body" sz="quarter" idx="20" hasCustomPrompt="1"/>
          </p:nvPr>
        </p:nvSpPr>
        <p:spPr>
          <a:xfrm>
            <a:off x="7187184" y="2788920"/>
            <a:ext cx="731520" cy="731520"/>
          </a:xfrm>
        </p:spPr>
        <p:txBody>
          <a:bodyPr anchor="b" anchorCtr="0">
            <a:normAutofit/>
          </a:bodyPr>
          <a:lstStyle>
            <a:lvl1pPr marL="0" indent="0">
              <a:buNone/>
              <a:defRPr sz="5600">
                <a:solidFill>
                  <a:schemeClr val="tx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1</a:t>
            </a:r>
          </a:p>
        </p:txBody>
      </p:sp>
      <p:sp>
        <p:nvSpPr>
          <p:cNvPr id="16" name="Text Placeholder 10">
            <a:extLst>
              <a:ext uri="{FF2B5EF4-FFF2-40B4-BE49-F238E27FC236}">
                <a16:creationId xmlns:a16="http://schemas.microsoft.com/office/drawing/2014/main" id="{5A5A7DC7-2FC5-48F8-9345-17A7C96CD257}"/>
              </a:ext>
            </a:extLst>
          </p:cNvPr>
          <p:cNvSpPr>
            <a:spLocks noGrp="1"/>
          </p:cNvSpPr>
          <p:nvPr>
            <p:ph type="body" sz="quarter" idx="21" hasCustomPrompt="1"/>
          </p:nvPr>
        </p:nvSpPr>
        <p:spPr>
          <a:xfrm>
            <a:off x="6620256" y="3840480"/>
            <a:ext cx="786384" cy="655984"/>
          </a:xfrm>
        </p:spPr>
        <p:txBody>
          <a:bodyPr anchor="b" anchorCtr="0">
            <a:noAutofit/>
          </a:bodyPr>
          <a:lstStyle>
            <a:lvl1pPr marL="0" indent="0">
              <a:buNone/>
              <a:defRPr sz="3600" b="0" spc="300" baseline="30000">
                <a:solidFill>
                  <a:schemeClr val="tx2"/>
                </a:solidFill>
                <a:latin typeface="+mj-lt"/>
              </a:defRPr>
            </a:lvl1pPr>
            <a:lvl2pPr marL="457200" indent="0">
              <a:buNone/>
              <a:defRPr sz="2000">
                <a:latin typeface="+mj-lt"/>
              </a:defRPr>
            </a:lvl2pPr>
            <a:lvl3pPr marL="914400" indent="0">
              <a:buNone/>
              <a:defRPr sz="2000">
                <a:latin typeface="+mj-lt"/>
              </a:defRPr>
            </a:lvl3pPr>
            <a:lvl4pPr marL="1371600" indent="0">
              <a:buNone/>
              <a:defRPr sz="2000">
                <a:latin typeface="+mj-lt"/>
              </a:defRPr>
            </a:lvl4pPr>
            <a:lvl5pPr marL="1828800" indent="0">
              <a:buNone/>
              <a:defRPr sz="2000">
                <a:latin typeface="+mj-lt"/>
              </a:defRPr>
            </a:lvl5pPr>
          </a:lstStyle>
          <a:p>
            <a:pPr lvl="0"/>
            <a:r>
              <a:rPr lang="en-US" dirty="0"/>
              <a:t>No.</a:t>
            </a:r>
          </a:p>
        </p:txBody>
      </p:sp>
      <p:sp>
        <p:nvSpPr>
          <p:cNvPr id="17" name="Text Placeholder 13">
            <a:extLst>
              <a:ext uri="{FF2B5EF4-FFF2-40B4-BE49-F238E27FC236}">
                <a16:creationId xmlns:a16="http://schemas.microsoft.com/office/drawing/2014/main" id="{AF89EB7C-DC5A-461B-BA21-63D329893167}"/>
              </a:ext>
            </a:extLst>
          </p:cNvPr>
          <p:cNvSpPr>
            <a:spLocks noGrp="1"/>
          </p:cNvSpPr>
          <p:nvPr>
            <p:ph type="body" sz="quarter" idx="22" hasCustomPrompt="1"/>
          </p:nvPr>
        </p:nvSpPr>
        <p:spPr>
          <a:xfrm>
            <a:off x="7187184" y="3950208"/>
            <a:ext cx="731520" cy="731520"/>
          </a:xfrm>
        </p:spPr>
        <p:txBody>
          <a:bodyPr anchor="b" anchorCtr="0">
            <a:normAutofit/>
          </a:bodyPr>
          <a:lstStyle>
            <a:lvl1pPr marL="0" indent="0">
              <a:buNone/>
              <a:defRPr sz="5600">
                <a:solidFill>
                  <a:schemeClr val="tx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a:t>
            </a:r>
          </a:p>
        </p:txBody>
      </p:sp>
      <p:sp>
        <p:nvSpPr>
          <p:cNvPr id="21" name="Text Placeholder 10">
            <a:extLst>
              <a:ext uri="{FF2B5EF4-FFF2-40B4-BE49-F238E27FC236}">
                <a16:creationId xmlns:a16="http://schemas.microsoft.com/office/drawing/2014/main" id="{1BF30512-FBFE-40CF-8565-50BAA99A4FDC}"/>
              </a:ext>
            </a:extLst>
          </p:cNvPr>
          <p:cNvSpPr>
            <a:spLocks noGrp="1"/>
          </p:cNvSpPr>
          <p:nvPr>
            <p:ph type="body" sz="quarter" idx="23" hasCustomPrompt="1"/>
          </p:nvPr>
        </p:nvSpPr>
        <p:spPr>
          <a:xfrm>
            <a:off x="6620256" y="4983480"/>
            <a:ext cx="786384" cy="655984"/>
          </a:xfrm>
        </p:spPr>
        <p:txBody>
          <a:bodyPr anchor="b" anchorCtr="0">
            <a:noAutofit/>
          </a:bodyPr>
          <a:lstStyle>
            <a:lvl1pPr marL="0" indent="0">
              <a:buNone/>
              <a:defRPr sz="3600" b="0" spc="300" baseline="30000">
                <a:solidFill>
                  <a:schemeClr val="tx2"/>
                </a:solidFill>
                <a:latin typeface="+mj-lt"/>
              </a:defRPr>
            </a:lvl1pPr>
            <a:lvl2pPr marL="457200" indent="0">
              <a:buNone/>
              <a:defRPr sz="2000">
                <a:latin typeface="+mj-lt"/>
              </a:defRPr>
            </a:lvl2pPr>
            <a:lvl3pPr marL="914400" indent="0">
              <a:buNone/>
              <a:defRPr sz="2000">
                <a:latin typeface="+mj-lt"/>
              </a:defRPr>
            </a:lvl3pPr>
            <a:lvl4pPr marL="1371600" indent="0">
              <a:buNone/>
              <a:defRPr sz="2000">
                <a:latin typeface="+mj-lt"/>
              </a:defRPr>
            </a:lvl4pPr>
            <a:lvl5pPr marL="1828800" indent="0">
              <a:buNone/>
              <a:defRPr sz="2000">
                <a:latin typeface="+mj-lt"/>
              </a:defRPr>
            </a:lvl5pPr>
          </a:lstStyle>
          <a:p>
            <a:pPr lvl="0"/>
            <a:r>
              <a:rPr lang="en-US" dirty="0"/>
              <a:t>No.</a:t>
            </a:r>
          </a:p>
        </p:txBody>
      </p:sp>
      <p:sp>
        <p:nvSpPr>
          <p:cNvPr id="22" name="Text Placeholder 13">
            <a:extLst>
              <a:ext uri="{FF2B5EF4-FFF2-40B4-BE49-F238E27FC236}">
                <a16:creationId xmlns:a16="http://schemas.microsoft.com/office/drawing/2014/main" id="{29E43D0B-1071-466B-B883-92B9D02F09E8}"/>
              </a:ext>
            </a:extLst>
          </p:cNvPr>
          <p:cNvSpPr>
            <a:spLocks noGrp="1"/>
          </p:cNvSpPr>
          <p:nvPr>
            <p:ph type="body" sz="quarter" idx="24" hasCustomPrompt="1"/>
          </p:nvPr>
        </p:nvSpPr>
        <p:spPr>
          <a:xfrm>
            <a:off x="7187184" y="5111496"/>
            <a:ext cx="731520" cy="731520"/>
          </a:xfrm>
        </p:spPr>
        <p:txBody>
          <a:bodyPr anchor="b" anchorCtr="0">
            <a:normAutofit/>
          </a:bodyPr>
          <a:lstStyle>
            <a:lvl1pPr marL="0" indent="0">
              <a:buNone/>
              <a:defRPr sz="5600">
                <a:solidFill>
                  <a:schemeClr val="tx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3</a:t>
            </a:r>
          </a:p>
        </p:txBody>
      </p:sp>
      <p:grpSp>
        <p:nvGrpSpPr>
          <p:cNvPr id="23" name="Group 22">
            <a:extLst>
              <a:ext uri="{FF2B5EF4-FFF2-40B4-BE49-F238E27FC236}">
                <a16:creationId xmlns:a16="http://schemas.microsoft.com/office/drawing/2014/main" id="{250BA95E-CDDF-419E-808E-3B59CA01E4E8}"/>
              </a:ext>
              <a:ext uri="{C183D7F6-B498-43B3-948B-1728B52AA6E4}">
                <adec:decorative xmlns:adec="http://schemas.microsoft.com/office/drawing/2017/decorative" val="1"/>
              </a:ext>
            </a:extLst>
          </p:cNvPr>
          <p:cNvGrpSpPr/>
          <p:nvPr userDrawn="1"/>
        </p:nvGrpSpPr>
        <p:grpSpPr>
          <a:xfrm>
            <a:off x="7009472" y="1943463"/>
            <a:ext cx="3832828" cy="2136"/>
            <a:chOff x="7009472" y="1943463"/>
            <a:chExt cx="3832828" cy="2136"/>
          </a:xfrm>
          <a:solidFill>
            <a:schemeClr val="accent3">
              <a:lumMod val="25000"/>
            </a:schemeClr>
          </a:solidFill>
        </p:grpSpPr>
        <p:cxnSp>
          <p:nvCxnSpPr>
            <p:cNvPr id="24" name="Straight Connector 23">
              <a:extLst>
                <a:ext uri="{FF2B5EF4-FFF2-40B4-BE49-F238E27FC236}">
                  <a16:creationId xmlns:a16="http://schemas.microsoft.com/office/drawing/2014/main" id="{D67A0655-E45C-49C2-AADC-0829E7E67581}"/>
                </a:ext>
              </a:extLst>
            </p:cNvPr>
            <p:cNvCxnSpPr>
              <a:cxnSpLocks/>
            </p:cNvCxnSpPr>
            <p:nvPr/>
          </p:nvCxnSpPr>
          <p:spPr>
            <a:xfrm>
              <a:off x="7009472" y="1943463"/>
              <a:ext cx="1371600" cy="0"/>
            </a:xfrm>
            <a:prstGeom prst="line">
              <a:avLst/>
            </a:prstGeom>
            <a:grpFill/>
            <a:ln w="12700">
              <a:solidFill>
                <a:schemeClr val="accent3">
                  <a:lumMod val="2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E013C2C0-9B08-4EDE-B15B-FF5C1BB55327}"/>
                </a:ext>
              </a:extLst>
            </p:cNvPr>
            <p:cNvCxnSpPr>
              <a:cxnSpLocks/>
            </p:cNvCxnSpPr>
            <p:nvPr/>
          </p:nvCxnSpPr>
          <p:spPr>
            <a:xfrm>
              <a:off x="9470700" y="1945599"/>
              <a:ext cx="1371600" cy="0"/>
            </a:xfrm>
            <a:prstGeom prst="line">
              <a:avLst/>
            </a:prstGeom>
            <a:grpFill/>
            <a:ln w="12700">
              <a:solidFill>
                <a:schemeClr val="accent3">
                  <a:lumMod val="25000"/>
                </a:schemeClr>
              </a:solidFill>
            </a:ln>
          </p:spPr>
          <p:style>
            <a:lnRef idx="1">
              <a:schemeClr val="accent1"/>
            </a:lnRef>
            <a:fillRef idx="0">
              <a:schemeClr val="accent1"/>
            </a:fillRef>
            <a:effectRef idx="0">
              <a:schemeClr val="accent1"/>
            </a:effectRef>
            <a:fontRef idx="minor">
              <a:schemeClr val="tx1"/>
            </a:fontRef>
          </p:style>
        </p:cxnSp>
      </p:grpSp>
      <p:pic>
        <p:nvPicPr>
          <p:cNvPr id="26" name="Graphic 25" descr="sprig icon">
            <a:extLst>
              <a:ext uri="{FF2B5EF4-FFF2-40B4-BE49-F238E27FC236}">
                <a16:creationId xmlns:a16="http://schemas.microsoft.com/office/drawing/2014/main" id="{19D5E825-EB79-4044-93F6-2C3F84901323}"/>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9691531" flipH="1">
            <a:off x="8536514" y="1719135"/>
            <a:ext cx="808894" cy="359243"/>
          </a:xfrm>
          <a:prstGeom prst="rect">
            <a:avLst/>
          </a:prstGeom>
        </p:spPr>
      </p:pic>
    </p:spTree>
    <p:extLst>
      <p:ext uri="{BB962C8B-B14F-4D97-AF65-F5344CB8AC3E}">
        <p14:creationId xmlns:p14="http://schemas.microsoft.com/office/powerpoint/2010/main" val="4049759527"/>
      </p:ext>
    </p:extLst>
  </p:cSld>
  <p:clrMapOvr>
    <a:masterClrMapping/>
  </p:clrMapOvr>
  <p:extLst>
    <p:ext uri="{DCECCB84-F9BA-43D5-87BE-67443E8EF086}">
      <p15:sldGuideLst xmlns:p15="http://schemas.microsoft.com/office/powerpoint/2012/main">
        <p15:guide id="1" orient="horz" pos="1752"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AE52EF6E-0B58-484F-94A5-9BAA116171BF}"/>
              </a:ext>
            </a:extLst>
          </p:cNvPr>
          <p:cNvSpPr>
            <a:spLocks noGrp="1"/>
          </p:cNvSpPr>
          <p:nvPr>
            <p:ph type="pic" sz="quarter" idx="14"/>
          </p:nvPr>
        </p:nvSpPr>
        <p:spPr>
          <a:xfrm>
            <a:off x="1524" y="0"/>
            <a:ext cx="12188952" cy="6858000"/>
          </a:xfrm>
          <a:solidFill>
            <a:schemeClr val="accent1"/>
          </a:solidFill>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9DE3D039-0A18-4031-8A63-D83666B066F6}"/>
              </a:ext>
            </a:extLst>
          </p:cNvPr>
          <p:cNvSpPr>
            <a:spLocks noGrp="1"/>
          </p:cNvSpPr>
          <p:nvPr>
            <p:ph type="title"/>
          </p:nvPr>
        </p:nvSpPr>
        <p:spPr>
          <a:xfrm>
            <a:off x="609600" y="914400"/>
            <a:ext cx="10972800" cy="5029200"/>
          </a:xfrm>
          <a:ln w="38100">
            <a:solidFill>
              <a:schemeClr val="tx2"/>
            </a:solidFill>
          </a:ln>
        </p:spPr>
        <p:txBody>
          <a:bodyPr lIns="914400" rIns="914400" anchor="ctr">
            <a:noAutofit/>
          </a:bodyPr>
          <a:lstStyle>
            <a:lvl1pPr algn="ctr">
              <a:defRPr sz="3200">
                <a:solidFill>
                  <a:schemeClr val="tx2">
                    <a:lumMod val="20000"/>
                    <a:lumOff val="80000"/>
                  </a:schemeClr>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7438815-B9AF-4BA5-B8D6-3311C4949FAD}"/>
              </a:ext>
            </a:extLst>
          </p:cNvPr>
          <p:cNvSpPr>
            <a:spLocks noGrp="1"/>
          </p:cNvSpPr>
          <p:nvPr>
            <p:ph type="body" idx="1"/>
          </p:nvPr>
        </p:nvSpPr>
        <p:spPr>
          <a:xfrm>
            <a:off x="1066800" y="4589463"/>
            <a:ext cx="10058400" cy="585216"/>
          </a:xfrm>
        </p:spPr>
        <p:txBody>
          <a:bodyPr/>
          <a:lstStyle>
            <a:lvl1pPr marL="0" indent="0" algn="ctr">
              <a:buNone/>
              <a:defRPr sz="2400">
                <a:solidFill>
                  <a:schemeClr val="tx2">
                    <a:lumMod val="20000"/>
                    <a:lumOff val="8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8EB05F6-A3ED-45AB-B103-D5E34BFD605F}"/>
              </a:ext>
            </a:extLst>
          </p:cNvPr>
          <p:cNvSpPr>
            <a:spLocks noGrp="1"/>
          </p:cNvSpPr>
          <p:nvPr>
            <p:ph type="dt" sz="half" idx="10"/>
          </p:nvPr>
        </p:nvSpPr>
        <p:spPr>
          <a:xfrm>
            <a:off x="457200" y="6488702"/>
            <a:ext cx="2743200" cy="182880"/>
          </a:xfrm>
        </p:spPr>
        <p:txBody>
          <a:bodyPr/>
          <a:lstStyle/>
          <a:p>
            <a:r>
              <a:rPr lang="en-US" dirty="0"/>
              <a:t>20XX</a:t>
            </a:r>
          </a:p>
        </p:txBody>
      </p:sp>
      <p:sp>
        <p:nvSpPr>
          <p:cNvPr id="5" name="Footer Placeholder 4">
            <a:extLst>
              <a:ext uri="{FF2B5EF4-FFF2-40B4-BE49-F238E27FC236}">
                <a16:creationId xmlns:a16="http://schemas.microsoft.com/office/drawing/2014/main" id="{2F029C1C-740D-4213-96FE-1FAA3072FF83}"/>
              </a:ext>
            </a:extLst>
          </p:cNvPr>
          <p:cNvSpPr>
            <a:spLocks noGrp="1"/>
          </p:cNvSpPr>
          <p:nvPr>
            <p:ph type="ftr" sz="quarter" idx="11"/>
          </p:nvPr>
        </p:nvSpPr>
        <p:spPr/>
        <p:txBody>
          <a:bodyPr/>
          <a:lstStyle/>
          <a:p>
            <a:r>
              <a:rPr lang="en-US" dirty="0"/>
              <a:t>Conference presentation</a:t>
            </a:r>
          </a:p>
        </p:txBody>
      </p:sp>
      <p:sp>
        <p:nvSpPr>
          <p:cNvPr id="6" name="Slide Number Placeholder 5">
            <a:extLst>
              <a:ext uri="{FF2B5EF4-FFF2-40B4-BE49-F238E27FC236}">
                <a16:creationId xmlns:a16="http://schemas.microsoft.com/office/drawing/2014/main" id="{F54E8801-7449-48B4-8D64-BCE20D0831C9}"/>
              </a:ext>
            </a:extLst>
          </p:cNvPr>
          <p:cNvSpPr>
            <a:spLocks noGrp="1"/>
          </p:cNvSpPr>
          <p:nvPr>
            <p:ph type="sldNum" sz="quarter" idx="12"/>
          </p:nvPr>
        </p:nvSpPr>
        <p:spPr>
          <a:xfrm>
            <a:off x="8995608" y="6488702"/>
            <a:ext cx="2743200" cy="182880"/>
          </a:xfrm>
        </p:spPr>
        <p:txBody>
          <a:bodyPr/>
          <a:lstStyle/>
          <a:p>
            <a:fld id="{B5CEABB6-07DC-46E8-9B57-56EC44A396E5}" type="slidenum">
              <a:rPr lang="en-US" smtClean="0"/>
              <a:t>‹#›</a:t>
            </a:fld>
            <a:endParaRPr lang="en-US" dirty="0"/>
          </a:p>
        </p:txBody>
      </p:sp>
    </p:spTree>
    <p:extLst>
      <p:ext uri="{BB962C8B-B14F-4D97-AF65-F5344CB8AC3E}">
        <p14:creationId xmlns:p14="http://schemas.microsoft.com/office/powerpoint/2010/main" val="870591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ypothesis">
    <p:spTree>
      <p:nvGrpSpPr>
        <p:cNvPr id="1" name=""/>
        <p:cNvGrpSpPr/>
        <p:nvPr/>
      </p:nvGrpSpPr>
      <p:grpSpPr>
        <a:xfrm>
          <a:off x="0" y="0"/>
          <a:ext cx="0" cy="0"/>
          <a:chOff x="0" y="0"/>
          <a:chExt cx="0" cy="0"/>
        </a:xfrm>
      </p:grpSpPr>
      <p:sp>
        <p:nvSpPr>
          <p:cNvPr id="10" name="Picture Placeholder 7">
            <a:extLst>
              <a:ext uri="{FF2B5EF4-FFF2-40B4-BE49-F238E27FC236}">
                <a16:creationId xmlns:a16="http://schemas.microsoft.com/office/drawing/2014/main" id="{EEE5B85B-2CE4-49C6-A626-897037552E6D}"/>
              </a:ext>
            </a:extLst>
          </p:cNvPr>
          <p:cNvSpPr>
            <a:spLocks noGrp="1"/>
          </p:cNvSpPr>
          <p:nvPr>
            <p:ph type="pic" sz="quarter" idx="14"/>
          </p:nvPr>
        </p:nvSpPr>
        <p:spPr>
          <a:xfrm>
            <a:off x="1524" y="0"/>
            <a:ext cx="12188952" cy="6858000"/>
          </a:xfrm>
          <a:solidFill>
            <a:schemeClr val="accent1"/>
          </a:solidFill>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FE9E034D-C1DD-48C0-BB6B-FDC6F8EBA558}"/>
              </a:ext>
            </a:extLst>
          </p:cNvPr>
          <p:cNvSpPr>
            <a:spLocks noGrp="1"/>
          </p:cNvSpPr>
          <p:nvPr>
            <p:ph type="title"/>
          </p:nvPr>
        </p:nvSpPr>
        <p:spPr>
          <a:xfrm>
            <a:off x="4270248" y="1280160"/>
            <a:ext cx="3657600" cy="914400"/>
          </a:xfrm>
        </p:spPr>
        <p:txBody>
          <a:bodyPr/>
          <a:lstStyle>
            <a:lvl1pPr algn="ctr">
              <a:defRPr>
                <a:solidFill>
                  <a:schemeClr val="accent3"/>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77FFB71-D3BF-4723-8C5E-44AD8F0E924D}"/>
              </a:ext>
            </a:extLst>
          </p:cNvPr>
          <p:cNvSpPr>
            <a:spLocks noGrp="1"/>
          </p:cNvSpPr>
          <p:nvPr>
            <p:ph type="body" idx="1"/>
          </p:nvPr>
        </p:nvSpPr>
        <p:spPr>
          <a:xfrm>
            <a:off x="4270248" y="2642616"/>
            <a:ext cx="3657600" cy="1078992"/>
          </a:xfrm>
        </p:spPr>
        <p:txBody>
          <a:bodyPr anchor="t">
            <a:normAutofit/>
          </a:bodyPr>
          <a:lstStyle>
            <a:lvl1pPr marL="0" indent="0" algn="ctr">
              <a:lnSpc>
                <a:spcPts val="2100"/>
              </a:lnSpc>
              <a:buNone/>
              <a:defRPr sz="1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a:extLst>
              <a:ext uri="{FF2B5EF4-FFF2-40B4-BE49-F238E27FC236}">
                <a16:creationId xmlns:a16="http://schemas.microsoft.com/office/drawing/2014/main" id="{1714E40B-C52C-407A-9311-46FDCD84CB5A}"/>
              </a:ext>
            </a:extLst>
          </p:cNvPr>
          <p:cNvSpPr>
            <a:spLocks noGrp="1"/>
          </p:cNvSpPr>
          <p:nvPr>
            <p:ph type="body" sz="quarter" idx="3"/>
          </p:nvPr>
        </p:nvSpPr>
        <p:spPr>
          <a:xfrm>
            <a:off x="4270248" y="4315968"/>
            <a:ext cx="3657600" cy="822960"/>
          </a:xfrm>
        </p:spPr>
        <p:txBody>
          <a:bodyPr anchor="t">
            <a:normAutofit/>
          </a:bodyPr>
          <a:lstStyle>
            <a:lvl1pPr marL="0" indent="0" algn="ctr">
              <a:lnSpc>
                <a:spcPts val="2100"/>
              </a:lnSpc>
              <a:buNone/>
              <a:defRPr sz="1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a:extLst>
              <a:ext uri="{FF2B5EF4-FFF2-40B4-BE49-F238E27FC236}">
                <a16:creationId xmlns:a16="http://schemas.microsoft.com/office/drawing/2014/main" id="{860A2F77-6CFB-4347-9224-EFAA0C0EF3DB}"/>
              </a:ext>
            </a:extLst>
          </p:cNvPr>
          <p:cNvSpPr>
            <a:spLocks noGrp="1"/>
          </p:cNvSpPr>
          <p:nvPr>
            <p:ph type="dt" sz="half" idx="10"/>
          </p:nvPr>
        </p:nvSpPr>
        <p:spPr/>
        <p:txBody>
          <a:bodyPr/>
          <a:lstStyle>
            <a:lvl1pPr>
              <a:defRPr/>
            </a:lvl1pPr>
          </a:lstStyle>
          <a:p>
            <a:r>
              <a:rPr lang="en-US" dirty="0"/>
              <a:t>20XX</a:t>
            </a:r>
          </a:p>
        </p:txBody>
      </p:sp>
      <p:sp>
        <p:nvSpPr>
          <p:cNvPr id="8" name="Footer Placeholder 7">
            <a:extLst>
              <a:ext uri="{FF2B5EF4-FFF2-40B4-BE49-F238E27FC236}">
                <a16:creationId xmlns:a16="http://schemas.microsoft.com/office/drawing/2014/main" id="{97C1F45E-8700-4861-AD21-BB7A09E1305A}"/>
              </a:ext>
            </a:extLst>
          </p:cNvPr>
          <p:cNvSpPr>
            <a:spLocks noGrp="1"/>
          </p:cNvSpPr>
          <p:nvPr>
            <p:ph type="ftr" sz="quarter" idx="11"/>
          </p:nvPr>
        </p:nvSpPr>
        <p:spPr/>
        <p:txBody>
          <a:bodyPr/>
          <a:lstStyle/>
          <a:p>
            <a:r>
              <a:rPr lang="en-US" dirty="0"/>
              <a:t>Conference presentation</a:t>
            </a:r>
          </a:p>
        </p:txBody>
      </p:sp>
      <p:sp>
        <p:nvSpPr>
          <p:cNvPr id="9" name="Slide Number Placeholder 8">
            <a:extLst>
              <a:ext uri="{FF2B5EF4-FFF2-40B4-BE49-F238E27FC236}">
                <a16:creationId xmlns:a16="http://schemas.microsoft.com/office/drawing/2014/main" id="{B7283171-31EE-44C7-A031-9F840EDEC10C}"/>
              </a:ext>
            </a:extLst>
          </p:cNvPr>
          <p:cNvSpPr>
            <a:spLocks noGrp="1"/>
          </p:cNvSpPr>
          <p:nvPr>
            <p:ph type="sldNum" sz="quarter" idx="12"/>
          </p:nvPr>
        </p:nvSpPr>
        <p:spPr/>
        <p:txBody>
          <a:bodyPr/>
          <a:lstStyle/>
          <a:p>
            <a:fld id="{B5CEABB6-07DC-46E8-9B57-56EC44A396E5}" type="slidenum">
              <a:rPr lang="en-US" smtClean="0"/>
              <a:t>‹#›</a:t>
            </a:fld>
            <a:endParaRPr lang="en-US" dirty="0"/>
          </a:p>
        </p:txBody>
      </p:sp>
    </p:spTree>
    <p:extLst>
      <p:ext uri="{BB962C8B-B14F-4D97-AF65-F5344CB8AC3E}">
        <p14:creationId xmlns:p14="http://schemas.microsoft.com/office/powerpoint/2010/main" val="28758295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ercentag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4411E-20EA-4627-8A68-17038DCE1876}"/>
              </a:ext>
            </a:extLst>
          </p:cNvPr>
          <p:cNvSpPr>
            <a:spLocks noGrp="1"/>
          </p:cNvSpPr>
          <p:nvPr>
            <p:ph type="title"/>
          </p:nvPr>
        </p:nvSpPr>
        <p:spPr>
          <a:xfrm>
            <a:off x="454152" y="749808"/>
            <a:ext cx="11283696" cy="914400"/>
          </a:xfrm>
        </p:spPr>
        <p:txBody>
          <a:bodyPr anchor="ctr"/>
          <a:lstStyle>
            <a:lvl1pPr algn="ctr">
              <a:defRPr sz="3200">
                <a:solidFill>
                  <a:schemeClr val="accent3"/>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974E5B2-1EB9-4222-8FAB-65BDC9A9500F}"/>
              </a:ext>
            </a:extLst>
          </p:cNvPr>
          <p:cNvSpPr>
            <a:spLocks noGrp="1"/>
          </p:cNvSpPr>
          <p:nvPr>
            <p:ph idx="1"/>
          </p:nvPr>
        </p:nvSpPr>
        <p:spPr>
          <a:xfrm>
            <a:off x="876300" y="2317750"/>
            <a:ext cx="2377440" cy="3540125"/>
          </a:xfrm>
        </p:spPr>
        <p:txBody>
          <a:bodyPr>
            <a:normAutofit/>
          </a:bodyPr>
          <a:lstStyle>
            <a:lvl1pPr marL="0" indent="0">
              <a:buNone/>
              <a:defRPr sz="1400">
                <a:solidFill>
                  <a:schemeClr val="accent3"/>
                </a:solidFill>
              </a:defRPr>
            </a:lvl1pPr>
            <a:lvl2pPr marL="457200" indent="0">
              <a:buNone/>
              <a:defRPr sz="1400">
                <a:solidFill>
                  <a:schemeClr val="accent3"/>
                </a:solidFill>
              </a:defRPr>
            </a:lvl2pPr>
            <a:lvl3pPr marL="914400" indent="0">
              <a:buNone/>
              <a:defRPr sz="1400">
                <a:solidFill>
                  <a:schemeClr val="accent3"/>
                </a:solidFill>
              </a:defRPr>
            </a:lvl3pPr>
            <a:lvl4pPr marL="1371600" indent="0">
              <a:buNone/>
              <a:defRPr sz="1400">
                <a:solidFill>
                  <a:schemeClr val="accent3"/>
                </a:solidFill>
              </a:defRPr>
            </a:lvl4pPr>
            <a:lvl5pPr marL="1828800" indent="0">
              <a:buNone/>
              <a:defRPr sz="1400">
                <a:solidFill>
                  <a:schemeClr val="accent3"/>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D732AD86-1F8B-4DE6-9736-793E1781772C}"/>
              </a:ext>
            </a:extLst>
          </p:cNvPr>
          <p:cNvSpPr>
            <a:spLocks noGrp="1"/>
          </p:cNvSpPr>
          <p:nvPr>
            <p:ph type="dt" sz="half" idx="10"/>
          </p:nvPr>
        </p:nvSpPr>
        <p:spPr/>
        <p:txBody>
          <a:bodyPr/>
          <a:lstStyle/>
          <a:p>
            <a:r>
              <a:rPr lang="en-US" dirty="0"/>
              <a:t>20XX</a:t>
            </a:r>
          </a:p>
        </p:txBody>
      </p:sp>
      <p:sp>
        <p:nvSpPr>
          <p:cNvPr id="6" name="Footer Placeholder 5">
            <a:extLst>
              <a:ext uri="{FF2B5EF4-FFF2-40B4-BE49-F238E27FC236}">
                <a16:creationId xmlns:a16="http://schemas.microsoft.com/office/drawing/2014/main" id="{FA60A3B3-8B02-4D8B-A982-7C7CA03A9290}"/>
              </a:ext>
            </a:extLst>
          </p:cNvPr>
          <p:cNvSpPr>
            <a:spLocks noGrp="1"/>
          </p:cNvSpPr>
          <p:nvPr>
            <p:ph type="ftr" sz="quarter" idx="11"/>
          </p:nvPr>
        </p:nvSpPr>
        <p:spPr/>
        <p:txBody>
          <a:bodyPr/>
          <a:lstStyle/>
          <a:p>
            <a:r>
              <a:rPr lang="en-US" dirty="0"/>
              <a:t>Conference presentation</a:t>
            </a:r>
          </a:p>
        </p:txBody>
      </p:sp>
      <p:sp>
        <p:nvSpPr>
          <p:cNvPr id="7" name="Slide Number Placeholder 6">
            <a:extLst>
              <a:ext uri="{FF2B5EF4-FFF2-40B4-BE49-F238E27FC236}">
                <a16:creationId xmlns:a16="http://schemas.microsoft.com/office/drawing/2014/main" id="{989C9CBB-7187-447C-9F33-04CFDCD0B2D0}"/>
              </a:ext>
            </a:extLst>
          </p:cNvPr>
          <p:cNvSpPr>
            <a:spLocks noGrp="1"/>
          </p:cNvSpPr>
          <p:nvPr>
            <p:ph type="sldNum" sz="quarter" idx="12"/>
          </p:nvPr>
        </p:nvSpPr>
        <p:spPr/>
        <p:txBody>
          <a:bodyPr/>
          <a:lstStyle/>
          <a:p>
            <a:fld id="{B5CEABB6-07DC-46E8-9B57-56EC44A396E5}" type="slidenum">
              <a:rPr lang="en-US" smtClean="0"/>
              <a:t>‹#›</a:t>
            </a:fld>
            <a:endParaRPr lang="en-US" dirty="0"/>
          </a:p>
        </p:txBody>
      </p:sp>
      <p:sp>
        <p:nvSpPr>
          <p:cNvPr id="8" name="Content Placeholder 2">
            <a:extLst>
              <a:ext uri="{FF2B5EF4-FFF2-40B4-BE49-F238E27FC236}">
                <a16:creationId xmlns:a16="http://schemas.microsoft.com/office/drawing/2014/main" id="{9F79AF1F-7242-4F30-8C34-3161A601D69C}"/>
              </a:ext>
            </a:extLst>
          </p:cNvPr>
          <p:cNvSpPr>
            <a:spLocks noGrp="1"/>
          </p:cNvSpPr>
          <p:nvPr>
            <p:ph idx="13"/>
          </p:nvPr>
        </p:nvSpPr>
        <p:spPr>
          <a:xfrm>
            <a:off x="8943975" y="2317749"/>
            <a:ext cx="2377440" cy="3540125"/>
          </a:xfrm>
        </p:spPr>
        <p:txBody>
          <a:bodyPr>
            <a:normAutofit/>
          </a:bodyPr>
          <a:lstStyle>
            <a:lvl1pPr marL="0" indent="0">
              <a:buNone/>
              <a:defRPr sz="1400">
                <a:solidFill>
                  <a:schemeClr val="accent3"/>
                </a:solidFill>
              </a:defRPr>
            </a:lvl1pPr>
            <a:lvl2pPr marL="457200" indent="0">
              <a:buNone/>
              <a:defRPr sz="1400">
                <a:solidFill>
                  <a:schemeClr val="accent3"/>
                </a:solidFill>
              </a:defRPr>
            </a:lvl2pPr>
            <a:lvl3pPr marL="914400" indent="0">
              <a:buNone/>
              <a:defRPr sz="1400">
                <a:solidFill>
                  <a:schemeClr val="accent3"/>
                </a:solidFill>
              </a:defRPr>
            </a:lvl3pPr>
            <a:lvl4pPr marL="1371600" indent="0">
              <a:buNone/>
              <a:defRPr sz="1400">
                <a:solidFill>
                  <a:schemeClr val="accent3"/>
                </a:solidFill>
              </a:defRPr>
            </a:lvl4pPr>
            <a:lvl5pPr marL="1828800" indent="0">
              <a:buNone/>
              <a:defRPr sz="1400">
                <a:solidFill>
                  <a:schemeClr val="accent3"/>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a:extLst>
              <a:ext uri="{FF2B5EF4-FFF2-40B4-BE49-F238E27FC236}">
                <a16:creationId xmlns:a16="http://schemas.microsoft.com/office/drawing/2014/main" id="{651CEFA7-BDAC-4AF4-9581-D5F23678BD4A}"/>
              </a:ext>
            </a:extLst>
          </p:cNvPr>
          <p:cNvSpPr>
            <a:spLocks noGrp="1"/>
          </p:cNvSpPr>
          <p:nvPr>
            <p:ph idx="14"/>
          </p:nvPr>
        </p:nvSpPr>
        <p:spPr>
          <a:xfrm>
            <a:off x="6254750" y="2317748"/>
            <a:ext cx="2377440" cy="3540125"/>
          </a:xfrm>
        </p:spPr>
        <p:txBody>
          <a:bodyPr>
            <a:normAutofit/>
          </a:bodyPr>
          <a:lstStyle>
            <a:lvl1pPr marL="0" indent="0">
              <a:buNone/>
              <a:defRPr sz="1400">
                <a:solidFill>
                  <a:schemeClr val="accent3"/>
                </a:solidFill>
              </a:defRPr>
            </a:lvl1pPr>
            <a:lvl2pPr marL="457200" indent="0">
              <a:buNone/>
              <a:defRPr sz="1400">
                <a:solidFill>
                  <a:schemeClr val="accent3"/>
                </a:solidFill>
              </a:defRPr>
            </a:lvl2pPr>
            <a:lvl3pPr marL="914400" indent="0">
              <a:buNone/>
              <a:defRPr sz="1400">
                <a:solidFill>
                  <a:schemeClr val="accent3"/>
                </a:solidFill>
              </a:defRPr>
            </a:lvl3pPr>
            <a:lvl4pPr marL="1371600" indent="0">
              <a:buNone/>
              <a:defRPr sz="1400">
                <a:solidFill>
                  <a:schemeClr val="accent3"/>
                </a:solidFill>
              </a:defRPr>
            </a:lvl4pPr>
            <a:lvl5pPr marL="1828800" indent="0">
              <a:buNone/>
              <a:defRPr sz="1400">
                <a:solidFill>
                  <a:schemeClr val="accent3"/>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2">
            <a:extLst>
              <a:ext uri="{FF2B5EF4-FFF2-40B4-BE49-F238E27FC236}">
                <a16:creationId xmlns:a16="http://schemas.microsoft.com/office/drawing/2014/main" id="{A3BA914A-7D10-4F7D-B226-5324D5329F71}"/>
              </a:ext>
            </a:extLst>
          </p:cNvPr>
          <p:cNvSpPr>
            <a:spLocks noGrp="1"/>
          </p:cNvSpPr>
          <p:nvPr>
            <p:ph idx="15"/>
          </p:nvPr>
        </p:nvSpPr>
        <p:spPr>
          <a:xfrm>
            <a:off x="3565525" y="2317748"/>
            <a:ext cx="2377440" cy="3540125"/>
          </a:xfrm>
        </p:spPr>
        <p:txBody>
          <a:bodyPr>
            <a:normAutofit/>
          </a:bodyPr>
          <a:lstStyle>
            <a:lvl1pPr marL="0" indent="0">
              <a:buNone/>
              <a:defRPr sz="1400">
                <a:solidFill>
                  <a:schemeClr val="accent3"/>
                </a:solidFill>
              </a:defRPr>
            </a:lvl1pPr>
            <a:lvl2pPr marL="457200" indent="0">
              <a:buNone/>
              <a:defRPr sz="1400">
                <a:solidFill>
                  <a:schemeClr val="accent3"/>
                </a:solidFill>
              </a:defRPr>
            </a:lvl2pPr>
            <a:lvl3pPr marL="914400" indent="0">
              <a:buNone/>
              <a:defRPr sz="1400">
                <a:solidFill>
                  <a:schemeClr val="accent3"/>
                </a:solidFill>
              </a:defRPr>
            </a:lvl3pPr>
            <a:lvl4pPr marL="1371600" indent="0">
              <a:buNone/>
              <a:defRPr sz="1400">
                <a:solidFill>
                  <a:schemeClr val="accent3"/>
                </a:solidFill>
              </a:defRPr>
            </a:lvl4pPr>
            <a:lvl5pPr marL="1828800" indent="0">
              <a:buNone/>
              <a:defRPr sz="1400">
                <a:solidFill>
                  <a:schemeClr val="accent3"/>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1" name="Straight Connector 10">
            <a:extLst>
              <a:ext uri="{FF2B5EF4-FFF2-40B4-BE49-F238E27FC236}">
                <a16:creationId xmlns:a16="http://schemas.microsoft.com/office/drawing/2014/main" id="{CA111B60-CB4D-4836-B3B0-99E3A740B087}"/>
              </a:ext>
            </a:extLst>
          </p:cNvPr>
          <p:cNvCxnSpPr>
            <a:cxnSpLocks/>
          </p:cNvCxnSpPr>
          <p:nvPr userDrawn="1"/>
        </p:nvCxnSpPr>
        <p:spPr>
          <a:xfrm>
            <a:off x="6781800" y="1992404"/>
            <a:ext cx="29337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6077C5C-B350-49D7-9F72-CC7402D7F3AF}"/>
              </a:ext>
            </a:extLst>
          </p:cNvPr>
          <p:cNvCxnSpPr>
            <a:cxnSpLocks/>
          </p:cNvCxnSpPr>
          <p:nvPr userDrawn="1"/>
        </p:nvCxnSpPr>
        <p:spPr>
          <a:xfrm>
            <a:off x="2479675" y="1992404"/>
            <a:ext cx="300672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pic>
        <p:nvPicPr>
          <p:cNvPr id="13" name="Graphic 12" descr="sprig icon">
            <a:extLst>
              <a:ext uri="{FF2B5EF4-FFF2-40B4-BE49-F238E27FC236}">
                <a16:creationId xmlns:a16="http://schemas.microsoft.com/office/drawing/2014/main" id="{3455B0EC-C4D6-4967-AA15-F5B9787992F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9691531" flipH="1">
            <a:off x="5678556" y="1759981"/>
            <a:ext cx="914400" cy="406100"/>
          </a:xfrm>
          <a:prstGeom prst="rect">
            <a:avLst/>
          </a:prstGeom>
        </p:spPr>
      </p:pic>
    </p:spTree>
    <p:extLst>
      <p:ext uri="{BB962C8B-B14F-4D97-AF65-F5344CB8AC3E}">
        <p14:creationId xmlns:p14="http://schemas.microsoft.com/office/powerpoint/2010/main" val="29888139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aking great product">
    <p:bg>
      <p:bgPr>
        <a:solidFill>
          <a:schemeClr val="accent3">
            <a:lumMod val="10000"/>
          </a:schemeClr>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63DD5414-F5B4-4934-A635-6276FB3ED997}"/>
              </a:ext>
            </a:extLst>
          </p:cNvPr>
          <p:cNvSpPr>
            <a:spLocks noGrp="1"/>
          </p:cNvSpPr>
          <p:nvPr>
            <p:ph type="pic" sz="quarter" idx="14"/>
          </p:nvPr>
        </p:nvSpPr>
        <p:spPr>
          <a:xfrm>
            <a:off x="0" y="0"/>
            <a:ext cx="6096000" cy="6858000"/>
          </a:xfrm>
          <a:solidFill>
            <a:schemeClr val="accent1"/>
          </a:solidFill>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6779514" y="958515"/>
            <a:ext cx="4398264" cy="914400"/>
          </a:xfrm>
        </p:spPr>
        <p:txBody>
          <a:bodyPr>
            <a:normAutofit/>
          </a:bodyPr>
          <a:lstStyle>
            <a:lvl1pPr algn="ctr">
              <a:defRPr sz="2900" spc="100" baseline="0">
                <a:solidFill>
                  <a:schemeClr val="accent3"/>
                </a:solidFill>
              </a:defRPr>
            </a:lvl1pPr>
          </a:lstStyle>
          <a:p>
            <a:r>
              <a:rPr lang="en-US" dirty="0"/>
              <a:t>Click to edit title</a:t>
            </a:r>
          </a:p>
        </p:txBody>
      </p:sp>
      <p:sp>
        <p:nvSpPr>
          <p:cNvPr id="3" name="Content Placeholder 2">
            <a:extLst>
              <a:ext uri="{FF2B5EF4-FFF2-40B4-BE49-F238E27FC236}">
                <a16:creationId xmlns:a16="http://schemas.microsoft.com/office/drawing/2014/main" id="{BF8F5A6A-E29E-401A-801A-8FD9CAABA7A5}"/>
              </a:ext>
            </a:extLst>
          </p:cNvPr>
          <p:cNvSpPr>
            <a:spLocks noGrp="1"/>
          </p:cNvSpPr>
          <p:nvPr>
            <p:ph idx="1" hasCustomPrompt="1"/>
          </p:nvPr>
        </p:nvSpPr>
        <p:spPr>
          <a:xfrm>
            <a:off x="7104888" y="2816352"/>
            <a:ext cx="3749040" cy="640080"/>
          </a:xfrm>
        </p:spPr>
        <p:txBody>
          <a:bodyPr>
            <a:noAutofit/>
          </a:bodyPr>
          <a:lstStyle>
            <a:lvl1pPr marL="0" indent="0" algn="ctr">
              <a:lnSpc>
                <a:spcPts val="2100"/>
              </a:lnSpc>
              <a:buNone/>
              <a:defRPr sz="1600">
                <a:solidFill>
                  <a:schemeClr val="bg1"/>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US" dirty="0"/>
              <a:t>Click to edit text</a:t>
            </a:r>
          </a:p>
        </p:txBody>
      </p:sp>
      <p:sp>
        <p:nvSpPr>
          <p:cNvPr id="4" name="Date Placeholder 3">
            <a:extLst>
              <a:ext uri="{FF2B5EF4-FFF2-40B4-BE49-F238E27FC236}">
                <a16:creationId xmlns:a16="http://schemas.microsoft.com/office/drawing/2014/main" id="{3EDAC16E-5725-4AC1-AB85-871F25D26688}"/>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FD10B5D8-71E9-48DC-A04C-559359603CB0}"/>
              </a:ext>
            </a:extLst>
          </p:cNvPr>
          <p:cNvSpPr>
            <a:spLocks noGrp="1"/>
          </p:cNvSpPr>
          <p:nvPr>
            <p:ph type="ftr" sz="quarter" idx="11"/>
          </p:nvPr>
        </p:nvSpPr>
        <p:spPr/>
        <p:txBody>
          <a:bodyPr/>
          <a:lstStyle/>
          <a:p>
            <a:r>
              <a:rPr lang="en-US" dirty="0"/>
              <a:t>Conference presentation</a:t>
            </a:r>
          </a:p>
        </p:txBody>
      </p:sp>
      <p:sp>
        <p:nvSpPr>
          <p:cNvPr id="6" name="Slide Number Placeholder 5">
            <a:extLst>
              <a:ext uri="{FF2B5EF4-FFF2-40B4-BE49-F238E27FC236}">
                <a16:creationId xmlns:a16="http://schemas.microsoft.com/office/drawing/2014/main" id="{A0FDD81F-9379-48E6-9B14-83486F920A39}"/>
              </a:ext>
            </a:extLst>
          </p:cNvPr>
          <p:cNvSpPr>
            <a:spLocks noGrp="1"/>
          </p:cNvSpPr>
          <p:nvPr>
            <p:ph type="sldNum" sz="quarter" idx="12"/>
          </p:nvPr>
        </p:nvSpPr>
        <p:spPr/>
        <p:txBody>
          <a:bodyPr/>
          <a:lstStyle/>
          <a:p>
            <a:fld id="{B5CEABB6-07DC-46E8-9B57-56EC44A396E5}" type="slidenum">
              <a:rPr lang="en-US" smtClean="0"/>
              <a:t>‹#›</a:t>
            </a:fld>
            <a:endParaRPr lang="en-US" dirty="0"/>
          </a:p>
        </p:txBody>
      </p:sp>
      <p:sp>
        <p:nvSpPr>
          <p:cNvPr id="13" name="Content Placeholder 2">
            <a:extLst>
              <a:ext uri="{FF2B5EF4-FFF2-40B4-BE49-F238E27FC236}">
                <a16:creationId xmlns:a16="http://schemas.microsoft.com/office/drawing/2014/main" id="{B0BB0A7E-D7A2-4EFF-A134-B2AD0D06FDC6}"/>
              </a:ext>
            </a:extLst>
          </p:cNvPr>
          <p:cNvSpPr>
            <a:spLocks noGrp="1"/>
          </p:cNvSpPr>
          <p:nvPr>
            <p:ph idx="15" hasCustomPrompt="1"/>
          </p:nvPr>
        </p:nvSpPr>
        <p:spPr>
          <a:xfrm>
            <a:off x="7104888" y="3922776"/>
            <a:ext cx="3749040" cy="640080"/>
          </a:xfrm>
        </p:spPr>
        <p:txBody>
          <a:bodyPr>
            <a:noAutofit/>
          </a:bodyPr>
          <a:lstStyle>
            <a:lvl1pPr marL="0" indent="0" algn="ctr">
              <a:lnSpc>
                <a:spcPts val="2100"/>
              </a:lnSpc>
              <a:buNone/>
              <a:defRPr sz="1600">
                <a:solidFill>
                  <a:schemeClr val="bg1"/>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US" dirty="0"/>
              <a:t>Click to edit text</a:t>
            </a:r>
          </a:p>
        </p:txBody>
      </p:sp>
      <p:sp>
        <p:nvSpPr>
          <p:cNvPr id="14" name="Content Placeholder 2">
            <a:extLst>
              <a:ext uri="{FF2B5EF4-FFF2-40B4-BE49-F238E27FC236}">
                <a16:creationId xmlns:a16="http://schemas.microsoft.com/office/drawing/2014/main" id="{6C900BA0-1BE3-4C3A-95B2-0DFEE734031C}"/>
              </a:ext>
            </a:extLst>
          </p:cNvPr>
          <p:cNvSpPr>
            <a:spLocks noGrp="1"/>
          </p:cNvSpPr>
          <p:nvPr>
            <p:ph idx="16" hasCustomPrompt="1"/>
          </p:nvPr>
        </p:nvSpPr>
        <p:spPr>
          <a:xfrm>
            <a:off x="7104888" y="5084064"/>
            <a:ext cx="3749040" cy="640080"/>
          </a:xfrm>
        </p:spPr>
        <p:txBody>
          <a:bodyPr>
            <a:noAutofit/>
          </a:bodyPr>
          <a:lstStyle>
            <a:lvl1pPr marL="0" indent="0" algn="ctr">
              <a:lnSpc>
                <a:spcPts val="2100"/>
              </a:lnSpc>
              <a:buNone/>
              <a:defRPr sz="1600">
                <a:solidFill>
                  <a:schemeClr val="bg1"/>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US" dirty="0"/>
              <a:t>Click to edit text</a:t>
            </a:r>
          </a:p>
        </p:txBody>
      </p:sp>
      <p:cxnSp>
        <p:nvCxnSpPr>
          <p:cNvPr id="10" name="Straight Connector 9">
            <a:extLst>
              <a:ext uri="{FF2B5EF4-FFF2-40B4-BE49-F238E27FC236}">
                <a16:creationId xmlns:a16="http://schemas.microsoft.com/office/drawing/2014/main" id="{D9783C95-300F-479E-8A8E-9F6BE3C723D9}"/>
              </a:ext>
            </a:extLst>
          </p:cNvPr>
          <p:cNvCxnSpPr>
            <a:cxnSpLocks/>
          </p:cNvCxnSpPr>
          <p:nvPr userDrawn="1"/>
        </p:nvCxnSpPr>
        <p:spPr>
          <a:xfrm>
            <a:off x="7231888" y="2340201"/>
            <a:ext cx="1140587" cy="0"/>
          </a:xfrm>
          <a:prstGeom prst="line">
            <a:avLst/>
          </a:prstGeom>
          <a:solidFill>
            <a:schemeClr val="tx2"/>
          </a:solidFill>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509354D-0D6D-4528-8858-7768965572A6}"/>
              </a:ext>
            </a:extLst>
          </p:cNvPr>
          <p:cNvCxnSpPr>
            <a:cxnSpLocks/>
          </p:cNvCxnSpPr>
          <p:nvPr userDrawn="1"/>
        </p:nvCxnSpPr>
        <p:spPr>
          <a:xfrm>
            <a:off x="9563100" y="2349065"/>
            <a:ext cx="1181232" cy="0"/>
          </a:xfrm>
          <a:prstGeom prst="line">
            <a:avLst/>
          </a:prstGeom>
          <a:solidFill>
            <a:schemeClr val="tx2"/>
          </a:solidFill>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21117FA-5C64-4802-BBCD-D39A5647932B}"/>
              </a:ext>
            </a:extLst>
          </p:cNvPr>
          <p:cNvCxnSpPr>
            <a:cxnSpLocks/>
          </p:cNvCxnSpPr>
          <p:nvPr userDrawn="1"/>
        </p:nvCxnSpPr>
        <p:spPr>
          <a:xfrm>
            <a:off x="8740521" y="3688966"/>
            <a:ext cx="45720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4F332D5-721A-4CD6-9D74-70D7D0201874}"/>
              </a:ext>
            </a:extLst>
          </p:cNvPr>
          <p:cNvCxnSpPr>
            <a:cxnSpLocks/>
          </p:cNvCxnSpPr>
          <p:nvPr userDrawn="1"/>
        </p:nvCxnSpPr>
        <p:spPr>
          <a:xfrm>
            <a:off x="8740521" y="4789102"/>
            <a:ext cx="45720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6" name="Graphic 15">
            <a:extLst>
              <a:ext uri="{FF2B5EF4-FFF2-40B4-BE49-F238E27FC236}">
                <a16:creationId xmlns:a16="http://schemas.microsoft.com/office/drawing/2014/main" id="{1C4C1E95-18BD-4ADE-AC3B-864D92FB84A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9691531" flipH="1">
            <a:off x="8578136" y="2151786"/>
            <a:ext cx="808894" cy="359243"/>
          </a:xfrm>
          <a:prstGeom prst="rect">
            <a:avLst/>
          </a:prstGeom>
        </p:spPr>
      </p:pic>
    </p:spTree>
    <p:extLst>
      <p:ext uri="{BB962C8B-B14F-4D97-AF65-F5344CB8AC3E}">
        <p14:creationId xmlns:p14="http://schemas.microsoft.com/office/powerpoint/2010/main" val="4020370120"/>
      </p:ext>
    </p:extLst>
  </p:cSld>
  <p:clrMapOvr>
    <a:masterClrMapping/>
  </p:clrMapOvr>
  <p:extLst>
    <p:ext uri="{DCECCB84-F9BA-43D5-87BE-67443E8EF086}">
      <p15:sldGuideLst xmlns:p15="http://schemas.microsoft.com/office/powerpoint/2012/main">
        <p15:guide id="1" pos="7392" userDrawn="1">
          <p15:clr>
            <a:srgbClr val="FBAE40"/>
          </p15:clr>
        </p15:guide>
        <p15:guide id="2" pos="4104"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B4660D4-B0ED-42D9-BC6D-AF4F1F9CB6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4C607AE-E8B7-4C3B-A6DA-04289E2F0A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1917CC-671D-47EA-B065-51E87EC27B53}"/>
              </a:ext>
            </a:extLst>
          </p:cNvPr>
          <p:cNvSpPr>
            <a:spLocks noGrp="1"/>
          </p:cNvSpPr>
          <p:nvPr>
            <p:ph type="dt" sz="half" idx="2"/>
          </p:nvPr>
        </p:nvSpPr>
        <p:spPr>
          <a:xfrm>
            <a:off x="457200" y="6488702"/>
            <a:ext cx="2743200" cy="182880"/>
          </a:xfrm>
          <a:prstGeom prst="rect">
            <a:avLst/>
          </a:prstGeom>
        </p:spPr>
        <p:txBody>
          <a:bodyPr vert="horz" lIns="91440" tIns="45720" rIns="91440" bIns="45720" rtlCol="0" anchor="b" anchorCtr="0"/>
          <a:lstStyle>
            <a:lvl1pPr algn="l">
              <a:defRPr sz="1000" spc="300">
                <a:solidFill>
                  <a:schemeClr val="bg1"/>
                </a:solidFill>
                <a:latin typeface="+mj-lt"/>
              </a:defRPr>
            </a:lvl1pPr>
          </a:lstStyle>
          <a:p>
            <a:r>
              <a:rPr lang="en-US" dirty="0"/>
              <a:t>20XX</a:t>
            </a:r>
          </a:p>
        </p:txBody>
      </p:sp>
      <p:sp>
        <p:nvSpPr>
          <p:cNvPr id="5" name="Footer Placeholder 4">
            <a:extLst>
              <a:ext uri="{FF2B5EF4-FFF2-40B4-BE49-F238E27FC236}">
                <a16:creationId xmlns:a16="http://schemas.microsoft.com/office/drawing/2014/main" id="{3F2D0B54-5D87-4D1B-9C6E-5A7B87C833A0}"/>
              </a:ext>
            </a:extLst>
          </p:cNvPr>
          <p:cNvSpPr>
            <a:spLocks noGrp="1"/>
          </p:cNvSpPr>
          <p:nvPr>
            <p:ph type="ftr" sz="quarter" idx="3"/>
          </p:nvPr>
        </p:nvSpPr>
        <p:spPr>
          <a:xfrm>
            <a:off x="4038600" y="6488702"/>
            <a:ext cx="4114800" cy="182880"/>
          </a:xfrm>
          <a:prstGeom prst="rect">
            <a:avLst/>
          </a:prstGeom>
        </p:spPr>
        <p:txBody>
          <a:bodyPr vert="horz" lIns="91440" tIns="45720" rIns="91440" bIns="45720" rtlCol="0" anchor="b" anchorCtr="0"/>
          <a:lstStyle>
            <a:lvl1pPr algn="ctr">
              <a:defRPr sz="1000" spc="300">
                <a:solidFill>
                  <a:schemeClr val="bg1"/>
                </a:solidFill>
              </a:defRPr>
            </a:lvl1pPr>
          </a:lstStyle>
          <a:p>
            <a:r>
              <a:rPr lang="en-US" dirty="0"/>
              <a:t>CONFERENCE PRESENTATION</a:t>
            </a:r>
          </a:p>
        </p:txBody>
      </p:sp>
      <p:sp>
        <p:nvSpPr>
          <p:cNvPr id="6" name="Slide Number Placeholder 5">
            <a:extLst>
              <a:ext uri="{FF2B5EF4-FFF2-40B4-BE49-F238E27FC236}">
                <a16:creationId xmlns:a16="http://schemas.microsoft.com/office/drawing/2014/main" id="{C5CADFFD-0FF7-4DDC-8879-918576F63EA6}"/>
              </a:ext>
            </a:extLst>
          </p:cNvPr>
          <p:cNvSpPr>
            <a:spLocks noGrp="1"/>
          </p:cNvSpPr>
          <p:nvPr>
            <p:ph type="sldNum" sz="quarter" idx="4"/>
          </p:nvPr>
        </p:nvSpPr>
        <p:spPr>
          <a:xfrm>
            <a:off x="8997696" y="6488702"/>
            <a:ext cx="2743200" cy="182880"/>
          </a:xfrm>
          <a:prstGeom prst="rect">
            <a:avLst/>
          </a:prstGeom>
        </p:spPr>
        <p:txBody>
          <a:bodyPr vert="horz" lIns="91440" tIns="45720" rIns="91440" bIns="45720" rtlCol="0" anchor="b" anchorCtr="0"/>
          <a:lstStyle>
            <a:lvl1pPr algn="r">
              <a:defRPr sz="1000">
                <a:solidFill>
                  <a:schemeClr val="bg1"/>
                </a:solidFill>
                <a:latin typeface="+mj-lt"/>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464305198"/>
      </p:ext>
    </p:extLst>
  </p:cSld>
  <p:clrMap bg1="lt1" tx1="dk1" bg2="lt2" tx2="dk2" accent1="accent1" accent2="accent2" accent3="accent3" accent4="accent4" accent5="accent5" accent6="accent6" hlink="hlink" folHlink="folHlink"/>
  <p:sldLayoutIdLst>
    <p:sldLayoutId id="2147483649" r:id="rId1"/>
    <p:sldLayoutId id="2147483672" r:id="rId2"/>
    <p:sldLayoutId id="2147483673" r:id="rId3"/>
    <p:sldLayoutId id="2147483651" r:id="rId4"/>
    <p:sldLayoutId id="2147483677" r:id="rId5"/>
    <p:sldLayoutId id="2147483667" r:id="rId6"/>
    <p:sldLayoutId id="2147483668" r:id="rId7"/>
    <p:sldLayoutId id="2147483656" r:id="rId8"/>
    <p:sldLayoutId id="2147483671" r:id="rId9"/>
    <p:sldLayoutId id="2147483674" r:id="rId10"/>
    <p:sldLayoutId id="2147483678" r:id="rId11"/>
    <p:sldLayoutId id="2147483675" r:id="rId12"/>
    <p:sldLayoutId id="2147483682" r:id="rId13"/>
    <p:sldLayoutId id="2147483666" r:id="rId14"/>
    <p:sldLayoutId id="2147483676" r:id="rId15"/>
    <p:sldLayoutId id="2147483650" r:id="rId16"/>
    <p:sldLayoutId id="2147483670" r:id="rId17"/>
    <p:sldLayoutId id="2147483653" r:id="rId18"/>
    <p:sldLayoutId id="2147483652" r:id="rId19"/>
  </p:sldLayoutIdLst>
  <p:hf hdr="0"/>
  <p:txStyles>
    <p:titleStyle>
      <a:lvl1pPr algn="l" defTabSz="914400" rtl="0" eaLnBrk="1" latinLnBrk="0" hangingPunct="1">
        <a:lnSpc>
          <a:spcPct val="90000"/>
        </a:lnSpc>
        <a:spcBef>
          <a:spcPct val="0"/>
        </a:spcBef>
        <a:buNone/>
        <a:defRPr sz="3200" kern="1200" spc="40" baseline="0">
          <a:solidFill>
            <a:schemeClr val="accent3">
              <a:lumMod val="2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3">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3">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3">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3">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3">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552" userDrawn="1">
          <p15:clr>
            <a:srgbClr val="FBAE40"/>
          </p15:clr>
        </p15:guide>
        <p15:guide id="4" pos="7128" userDrawn="1">
          <p15:clr>
            <a:srgbClr val="FBAE40"/>
          </p15:clr>
        </p15:guide>
        <p15:guide id="5" pos="288" userDrawn="1">
          <p15:clr>
            <a:srgbClr val="F26B43"/>
          </p15:clr>
        </p15:guide>
        <p15:guide id="6" pos="739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 name="Picture Placeholder 74" descr="photo of leather briefcase on some paper">
            <a:extLst>
              <a:ext uri="{FF2B5EF4-FFF2-40B4-BE49-F238E27FC236}">
                <a16:creationId xmlns:a16="http://schemas.microsoft.com/office/drawing/2014/main" id="{81B90C65-1DA4-4E3B-93DD-50C02E869756}"/>
              </a:ext>
            </a:extLst>
          </p:cNvPr>
          <p:cNvPicPr>
            <a:picLocks noGrp="1" noChangeAspect="1"/>
          </p:cNvPicPr>
          <p:nvPr>
            <p:ph type="pic" sz="quarter" idx="14"/>
          </p:nvPr>
        </p:nvPicPr>
        <p:blipFill rotWithShape="1">
          <a:blip r:embed="rId2">
            <a:extLst>
              <a:ext uri="{28A0092B-C50C-407E-A947-70E740481C1C}">
                <a14:useLocalDpi xmlns:a14="http://schemas.microsoft.com/office/drawing/2010/main"/>
              </a:ext>
            </a:extLst>
          </a:blip>
          <a:srcRect/>
          <a:stretch/>
        </p:blipFill>
        <p:spPr>
          <a:xfrm>
            <a:off x="1524" y="0"/>
            <a:ext cx="12188952" cy="6858000"/>
          </a:xfrm>
        </p:spPr>
      </p:pic>
      <p:sp>
        <p:nvSpPr>
          <p:cNvPr id="46" name="Title 45">
            <a:extLst>
              <a:ext uri="{FF2B5EF4-FFF2-40B4-BE49-F238E27FC236}">
                <a16:creationId xmlns:a16="http://schemas.microsoft.com/office/drawing/2014/main" id="{70F6BB83-FE06-42C6-8C19-9F085DD9A9BF}"/>
              </a:ext>
            </a:extLst>
          </p:cNvPr>
          <p:cNvSpPr>
            <a:spLocks noGrp="1"/>
          </p:cNvSpPr>
          <p:nvPr>
            <p:ph type="ctrTitle"/>
          </p:nvPr>
        </p:nvSpPr>
        <p:spPr>
          <a:xfrm>
            <a:off x="458724" y="4524231"/>
            <a:ext cx="11274552" cy="1162499"/>
          </a:xfrm>
        </p:spPr>
        <p:txBody>
          <a:bodyPr>
            <a:normAutofit fontScale="90000"/>
          </a:bodyPr>
          <a:lstStyle/>
          <a:p>
            <a:r>
              <a:rPr lang="en-US" dirty="0"/>
              <a:t>Defense Legislation &amp; Congressional Fellow Engagement on Capitol Hill</a:t>
            </a:r>
          </a:p>
        </p:txBody>
      </p:sp>
      <p:sp>
        <p:nvSpPr>
          <p:cNvPr id="99" name="Subtitle 98">
            <a:extLst>
              <a:ext uri="{FF2B5EF4-FFF2-40B4-BE49-F238E27FC236}">
                <a16:creationId xmlns:a16="http://schemas.microsoft.com/office/drawing/2014/main" id="{3E1C2516-A9DD-4DE3-A1B1-CDA13607697C}"/>
              </a:ext>
            </a:extLst>
          </p:cNvPr>
          <p:cNvSpPr>
            <a:spLocks noGrp="1"/>
          </p:cNvSpPr>
          <p:nvPr>
            <p:ph type="subTitle" idx="1"/>
          </p:nvPr>
        </p:nvSpPr>
        <p:spPr/>
        <p:txBody>
          <a:bodyPr/>
          <a:lstStyle/>
          <a:p>
            <a:r>
              <a:rPr lang="en-US" dirty="0"/>
              <a:t>AACOG Virtual Briefing</a:t>
            </a:r>
          </a:p>
        </p:txBody>
      </p:sp>
      <p:sp>
        <p:nvSpPr>
          <p:cNvPr id="100" name="Text Placeholder 99">
            <a:extLst>
              <a:ext uri="{FF2B5EF4-FFF2-40B4-BE49-F238E27FC236}">
                <a16:creationId xmlns:a16="http://schemas.microsoft.com/office/drawing/2014/main" id="{3A6E016E-983A-46B3-9B7A-F909E2EE329A}"/>
              </a:ext>
            </a:extLst>
          </p:cNvPr>
          <p:cNvSpPr>
            <a:spLocks noGrp="1"/>
          </p:cNvSpPr>
          <p:nvPr>
            <p:ph type="body" sz="quarter" idx="13"/>
          </p:nvPr>
        </p:nvSpPr>
        <p:spPr/>
        <p:txBody>
          <a:bodyPr/>
          <a:lstStyle/>
          <a:p>
            <a:endParaRPr lang="en-US" dirty="0"/>
          </a:p>
        </p:txBody>
      </p:sp>
    </p:spTree>
    <p:extLst>
      <p:ext uri="{BB962C8B-B14F-4D97-AF65-F5344CB8AC3E}">
        <p14:creationId xmlns:p14="http://schemas.microsoft.com/office/powerpoint/2010/main" val="16424253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B482A5-92FE-0059-E7C9-F362D4988E6E}"/>
            </a:ext>
          </a:extLst>
        </p:cNvPr>
        <p:cNvGrpSpPr/>
        <p:nvPr/>
      </p:nvGrpSpPr>
      <p:grpSpPr>
        <a:xfrm>
          <a:off x="0" y="0"/>
          <a:ext cx="0" cy="0"/>
          <a:chOff x="0" y="0"/>
          <a:chExt cx="0" cy="0"/>
        </a:xfrm>
      </p:grpSpPr>
      <p:pic>
        <p:nvPicPr>
          <p:cNvPr id="10" name="Picture Placeholder 9" descr="close up photo of leather briefcase handle&#10;">
            <a:extLst>
              <a:ext uri="{FF2B5EF4-FFF2-40B4-BE49-F238E27FC236}">
                <a16:creationId xmlns:a16="http://schemas.microsoft.com/office/drawing/2014/main" id="{FE05A194-7394-1BD0-2132-95CAFC03A2E4}"/>
              </a:ext>
            </a:extLst>
          </p:cNvPr>
          <p:cNvPicPr>
            <a:picLocks noGrp="1" noChangeAspect="1"/>
          </p:cNvPicPr>
          <p:nvPr>
            <p:ph type="pic" sz="quarter" idx="14"/>
          </p:nvPr>
        </p:nvPicPr>
        <p:blipFill rotWithShape="1">
          <a:blip r:embed="rId2" cstate="screen">
            <a:extLst>
              <a:ext uri="{BEBA8EAE-BF5A-486C-A8C5-ECC9F3942E4B}">
                <a14:imgProps xmlns:a14="http://schemas.microsoft.com/office/drawing/2010/main">
                  <a14:imgLayer r:embed="rId3">
                    <a14:imgEffect>
                      <a14:brightnessContrast bright="-11000"/>
                    </a14:imgEffect>
                  </a14:imgLayer>
                </a14:imgProps>
              </a:ext>
              <a:ext uri="{28A0092B-C50C-407E-A947-70E740481C1C}">
                <a14:useLocalDpi xmlns:a14="http://schemas.microsoft.com/office/drawing/2010/main"/>
              </a:ext>
            </a:extLst>
          </a:blip>
          <a:srcRect/>
          <a:stretch/>
        </p:blipFill>
        <p:spPr>
          <a:xfrm>
            <a:off x="1524" y="0"/>
            <a:ext cx="12188952" cy="6858000"/>
          </a:xfrm>
        </p:spPr>
      </p:pic>
      <p:sp>
        <p:nvSpPr>
          <p:cNvPr id="23" name="Date Placeholder 22">
            <a:extLst>
              <a:ext uri="{FF2B5EF4-FFF2-40B4-BE49-F238E27FC236}">
                <a16:creationId xmlns:a16="http://schemas.microsoft.com/office/drawing/2014/main" id="{73936DA5-C29F-54CF-AFFF-3075A2489BAB}"/>
              </a:ext>
            </a:extLst>
          </p:cNvPr>
          <p:cNvSpPr>
            <a:spLocks noGrp="1"/>
          </p:cNvSpPr>
          <p:nvPr>
            <p:ph type="dt" sz="half" idx="10"/>
          </p:nvPr>
        </p:nvSpPr>
        <p:spPr>
          <a:xfrm>
            <a:off x="457200" y="6488702"/>
            <a:ext cx="2743200" cy="182880"/>
          </a:xfrm>
        </p:spPr>
        <p:txBody>
          <a:bodyPr/>
          <a:lstStyle/>
          <a:p>
            <a:r>
              <a:rPr lang="en-US" dirty="0"/>
              <a:t>2026</a:t>
            </a:r>
          </a:p>
        </p:txBody>
      </p:sp>
      <p:sp>
        <p:nvSpPr>
          <p:cNvPr id="24" name="Footer Placeholder 23">
            <a:extLst>
              <a:ext uri="{FF2B5EF4-FFF2-40B4-BE49-F238E27FC236}">
                <a16:creationId xmlns:a16="http://schemas.microsoft.com/office/drawing/2014/main" id="{34B7164D-C415-D722-5F92-813C9FE482EE}"/>
              </a:ext>
            </a:extLst>
          </p:cNvPr>
          <p:cNvSpPr>
            <a:spLocks noGrp="1"/>
          </p:cNvSpPr>
          <p:nvPr>
            <p:ph type="ftr" sz="quarter" idx="11"/>
          </p:nvPr>
        </p:nvSpPr>
        <p:spPr>
          <a:xfrm>
            <a:off x="4038600" y="6488702"/>
            <a:ext cx="4114800" cy="182880"/>
          </a:xfrm>
        </p:spPr>
        <p:txBody>
          <a:bodyPr/>
          <a:lstStyle/>
          <a:p>
            <a:r>
              <a:rPr lang="en-US" dirty="0"/>
              <a:t>Defense Legislation, National Security, and the Congressional Fellow Experience</a:t>
            </a:r>
          </a:p>
        </p:txBody>
      </p:sp>
      <p:sp>
        <p:nvSpPr>
          <p:cNvPr id="25" name="Slide Number Placeholder 24">
            <a:extLst>
              <a:ext uri="{FF2B5EF4-FFF2-40B4-BE49-F238E27FC236}">
                <a16:creationId xmlns:a16="http://schemas.microsoft.com/office/drawing/2014/main" id="{1C0AAFE5-9C30-37DD-2D52-D24D1AAE31A8}"/>
              </a:ext>
            </a:extLst>
          </p:cNvPr>
          <p:cNvSpPr>
            <a:spLocks noGrp="1"/>
          </p:cNvSpPr>
          <p:nvPr>
            <p:ph type="sldNum" sz="quarter" idx="12"/>
          </p:nvPr>
        </p:nvSpPr>
        <p:spPr>
          <a:xfrm>
            <a:off x="8997696" y="6488702"/>
            <a:ext cx="2743200" cy="182880"/>
          </a:xfrm>
        </p:spPr>
        <p:txBody>
          <a:bodyPr/>
          <a:lstStyle/>
          <a:p>
            <a:fld id="{B5CEABB6-07DC-46E8-9B57-56EC44A396E5}" type="slidenum">
              <a:rPr lang="en-US" smtClean="0"/>
              <a:pPr/>
              <a:t>10</a:t>
            </a:fld>
            <a:endParaRPr lang="en-US" dirty="0"/>
          </a:p>
        </p:txBody>
      </p:sp>
      <p:sp>
        <p:nvSpPr>
          <p:cNvPr id="33" name="Text Placeholder 2">
            <a:extLst>
              <a:ext uri="{FF2B5EF4-FFF2-40B4-BE49-F238E27FC236}">
                <a16:creationId xmlns:a16="http://schemas.microsoft.com/office/drawing/2014/main" id="{869341DE-DC8C-1184-F626-99E41F713DDF}"/>
              </a:ext>
            </a:extLst>
          </p:cNvPr>
          <p:cNvSpPr>
            <a:spLocks noGrp="1"/>
          </p:cNvSpPr>
          <p:nvPr>
            <p:ph type="body" idx="1"/>
          </p:nvPr>
        </p:nvSpPr>
        <p:spPr>
          <a:xfrm>
            <a:off x="854765" y="-9023"/>
            <a:ext cx="10058400" cy="585216"/>
          </a:xfrm>
        </p:spPr>
        <p:txBody>
          <a:bodyPr anchor="ctr" anchorCtr="0">
            <a:normAutofit/>
          </a:bodyPr>
          <a:lstStyle/>
          <a:p>
            <a:r>
              <a:rPr lang="en-US" sz="2400" b="1" dirty="0">
                <a:latin typeface="Times New Roman" panose="02020603050405020304" pitchFamily="18" charset="0"/>
                <a:cs typeface="Times New Roman" panose="02020603050405020304" pitchFamily="18" charset="0"/>
              </a:rPr>
              <a:t>From Idea to Law</a:t>
            </a:r>
          </a:p>
        </p:txBody>
      </p:sp>
      <p:sp>
        <p:nvSpPr>
          <p:cNvPr id="35" name="Title 1">
            <a:extLst>
              <a:ext uri="{FF2B5EF4-FFF2-40B4-BE49-F238E27FC236}">
                <a16:creationId xmlns:a16="http://schemas.microsoft.com/office/drawing/2014/main" id="{205062EE-94EC-987E-CEEC-A227EB7227F2}"/>
              </a:ext>
            </a:extLst>
          </p:cNvPr>
          <p:cNvSpPr txBox="1">
            <a:spLocks/>
          </p:cNvSpPr>
          <p:nvPr/>
        </p:nvSpPr>
        <p:spPr>
          <a:xfrm>
            <a:off x="3495260" y="576193"/>
            <a:ext cx="4777409" cy="5361688"/>
          </a:xfrm>
          <a:prstGeom prst="rect">
            <a:avLst/>
          </a:prstGeom>
          <a:solidFill>
            <a:srgbClr val="BF6734">
              <a:alpha val="82000"/>
            </a:srgbClr>
          </a:solidFill>
          <a:ln w="38100">
            <a:solidFill>
              <a:schemeClr val="tx2"/>
            </a:solidFill>
          </a:ln>
        </p:spPr>
        <p:txBody>
          <a:bodyPr vert="horz" wrap="square" lIns="91440" tIns="45720" rIns="0" bIns="45720" rtlCol="0" anchor="t" anchorCtr="0">
            <a:normAutofit lnSpcReduction="10000"/>
          </a:bodyPr>
          <a:lstStyle>
            <a:lvl1pPr algn="ctr" defTabSz="914400" rtl="0" eaLnBrk="1" latinLnBrk="0" hangingPunct="1">
              <a:lnSpc>
                <a:spcPct val="90000"/>
              </a:lnSpc>
              <a:spcBef>
                <a:spcPct val="0"/>
              </a:spcBef>
              <a:buNone/>
              <a:defRPr sz="3200" kern="1200" spc="40" baseline="0">
                <a:solidFill>
                  <a:schemeClr val="tx2">
                    <a:lumMod val="20000"/>
                    <a:lumOff val="80000"/>
                  </a:schemeClr>
                </a:solidFill>
                <a:latin typeface="+mj-lt"/>
                <a:ea typeface="+mj-ea"/>
                <a:cs typeface="+mj-cs"/>
              </a:defRPr>
            </a:lvl1pPr>
          </a:lstStyle>
          <a:p>
            <a:pPr>
              <a:buNone/>
            </a:pPr>
            <a:r>
              <a:rPr lang="en-US" sz="1800" b="1" dirty="0">
                <a:latin typeface="Times New Roman" panose="02020603050405020304" pitchFamily="18" charset="0"/>
                <a:cs typeface="Times New Roman" panose="02020603050405020304" pitchFamily="18" charset="0"/>
              </a:rPr>
              <a:t>Step 1 - Stakeholder Engagement</a:t>
            </a: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Military services</a:t>
            </a: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Combatant commands</a:t>
            </a: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Industry</a:t>
            </a: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Think tanks</a:t>
            </a: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Local governments</a:t>
            </a: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Associations</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buNone/>
            </a:pPr>
            <a:r>
              <a:rPr lang="en-US" sz="1800" b="1" dirty="0">
                <a:latin typeface="Times New Roman" panose="02020603050405020304" pitchFamily="18" charset="0"/>
                <a:cs typeface="Times New Roman" panose="02020603050405020304" pitchFamily="18" charset="0"/>
              </a:rPr>
              <a:t>Step 2 - Member Prioritization</a:t>
            </a: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District relevance</a:t>
            </a: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Committee priorities</a:t>
            </a: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National security value</a:t>
            </a: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Fiscal considerations</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buNone/>
            </a:pPr>
            <a:r>
              <a:rPr lang="en-US" sz="1800" b="1" dirty="0">
                <a:latin typeface="Times New Roman" panose="02020603050405020304" pitchFamily="18" charset="0"/>
                <a:cs typeface="Times New Roman" panose="02020603050405020304" pitchFamily="18" charset="0"/>
              </a:rPr>
              <a:t>Step 3 - Committee Markup</a:t>
            </a: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House Armed Services Committee (HASC)</a:t>
            </a: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Senate Armed Services Committee (SASC)</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buNone/>
            </a:pPr>
            <a:r>
              <a:rPr lang="en-US" sz="1800" b="1" dirty="0">
                <a:latin typeface="Times New Roman" panose="02020603050405020304" pitchFamily="18" charset="0"/>
                <a:cs typeface="Times New Roman" panose="02020603050405020304" pitchFamily="18" charset="0"/>
              </a:rPr>
              <a:t>Step 4 - Conference Process</a:t>
            </a: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House and Senate negotiate differences</a:t>
            </a:r>
          </a:p>
          <a:p>
            <a:pPr>
              <a:buNone/>
            </a:pPr>
            <a:endParaRPr lang="en-US" sz="1800" b="1" dirty="0">
              <a:latin typeface="Times New Roman" panose="02020603050405020304" pitchFamily="18" charset="0"/>
              <a:cs typeface="Times New Roman" panose="02020603050405020304" pitchFamily="18" charset="0"/>
            </a:endParaRPr>
          </a:p>
          <a:p>
            <a:pPr>
              <a:buNone/>
            </a:pPr>
            <a:r>
              <a:rPr lang="en-US" sz="1800" b="1" dirty="0">
                <a:latin typeface="Times New Roman" panose="02020603050405020304" pitchFamily="18" charset="0"/>
                <a:cs typeface="Times New Roman" panose="02020603050405020304" pitchFamily="18" charset="0"/>
              </a:rPr>
              <a:t>Step 5 - Presidential Signature</a:t>
            </a:r>
          </a:p>
          <a:p>
            <a:pPr>
              <a:buFont typeface="Arial" panose="020B0604020202020204" pitchFamily="34" charset="0"/>
              <a:buChar char="•"/>
            </a:pPr>
            <a:endParaRPr lang="en-US" sz="1100" dirty="0"/>
          </a:p>
        </p:txBody>
      </p:sp>
    </p:spTree>
    <p:extLst>
      <p:ext uri="{BB962C8B-B14F-4D97-AF65-F5344CB8AC3E}">
        <p14:creationId xmlns:p14="http://schemas.microsoft.com/office/powerpoint/2010/main" val="33654729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CB56BB-CC90-44BE-D2B9-FD1A7590869D}"/>
            </a:ext>
          </a:extLst>
        </p:cNvPr>
        <p:cNvGrpSpPr/>
        <p:nvPr/>
      </p:nvGrpSpPr>
      <p:grpSpPr>
        <a:xfrm>
          <a:off x="0" y="0"/>
          <a:ext cx="0" cy="0"/>
          <a:chOff x="0" y="0"/>
          <a:chExt cx="0" cy="0"/>
        </a:xfrm>
      </p:grpSpPr>
      <p:pic>
        <p:nvPicPr>
          <p:cNvPr id="8" name="Picture Placeholder 7" descr="close up of leather couch&#10;">
            <a:extLst>
              <a:ext uri="{FF2B5EF4-FFF2-40B4-BE49-F238E27FC236}">
                <a16:creationId xmlns:a16="http://schemas.microsoft.com/office/drawing/2014/main" id="{BDB7E96C-F5D5-CFF1-7298-826A45A530D1}"/>
              </a:ext>
            </a:extLst>
          </p:cNvPr>
          <p:cNvPicPr>
            <a:picLocks noGrp="1" noChangeAspect="1"/>
          </p:cNvPicPr>
          <p:nvPr>
            <p:ph type="pic" sz="quarter" idx="14"/>
          </p:nvPr>
        </p:nvPicPr>
        <p:blipFill rotWithShape="1">
          <a:blip r:embed="rId2" cstate="screen">
            <a:extLst>
              <a:ext uri="{BEBA8EAE-BF5A-486C-A8C5-ECC9F3942E4B}">
                <a14:imgProps xmlns:a14="http://schemas.microsoft.com/office/drawing/2010/main">
                  <a14:imgLayer r:embed="rId3">
                    <a14:imgEffect>
                      <a14:brightnessContrast bright="-15000"/>
                    </a14:imgEffect>
                  </a14:imgLayer>
                </a14:imgProps>
              </a:ext>
              <a:ext uri="{28A0092B-C50C-407E-A947-70E740481C1C}">
                <a14:useLocalDpi xmlns:a14="http://schemas.microsoft.com/office/drawing/2010/main"/>
              </a:ext>
            </a:extLst>
          </a:blip>
          <a:srcRect/>
          <a:stretch/>
        </p:blipFill>
        <p:spPr>
          <a:xfrm>
            <a:off x="0" y="0"/>
            <a:ext cx="12188952" cy="6858000"/>
          </a:xfrm>
        </p:spPr>
      </p:pic>
      <p:sp>
        <p:nvSpPr>
          <p:cNvPr id="3" name="Text Placeholder 2">
            <a:extLst>
              <a:ext uri="{FF2B5EF4-FFF2-40B4-BE49-F238E27FC236}">
                <a16:creationId xmlns:a16="http://schemas.microsoft.com/office/drawing/2014/main" id="{A5F01EC5-2D81-5968-775E-E183B2A15372}"/>
              </a:ext>
            </a:extLst>
          </p:cNvPr>
          <p:cNvSpPr>
            <a:spLocks noGrp="1"/>
          </p:cNvSpPr>
          <p:nvPr>
            <p:ph type="body" idx="1"/>
          </p:nvPr>
        </p:nvSpPr>
        <p:spPr>
          <a:xfrm>
            <a:off x="854765" y="-9023"/>
            <a:ext cx="10058400" cy="585216"/>
          </a:xfrm>
        </p:spPr>
        <p:txBody>
          <a:bodyPr anchor="t">
            <a:normAutofit/>
          </a:bodyPr>
          <a:lstStyle/>
          <a:p>
            <a:r>
              <a:rPr lang="en-US" b="1" dirty="0">
                <a:latin typeface="Times New Roman" panose="02020603050405020304" pitchFamily="18" charset="0"/>
                <a:cs typeface="Times New Roman" panose="02020603050405020304" pitchFamily="18" charset="0"/>
              </a:rPr>
              <a:t>Where Funding Actually Happens</a:t>
            </a:r>
          </a:p>
        </p:txBody>
      </p:sp>
      <p:sp>
        <p:nvSpPr>
          <p:cNvPr id="10" name="Date Placeholder 9">
            <a:extLst>
              <a:ext uri="{FF2B5EF4-FFF2-40B4-BE49-F238E27FC236}">
                <a16:creationId xmlns:a16="http://schemas.microsoft.com/office/drawing/2014/main" id="{82092742-5FAC-D760-90CD-ADF5409EA7E6}"/>
              </a:ext>
            </a:extLst>
          </p:cNvPr>
          <p:cNvSpPr>
            <a:spLocks noGrp="1"/>
          </p:cNvSpPr>
          <p:nvPr>
            <p:ph type="dt" sz="half" idx="10"/>
          </p:nvPr>
        </p:nvSpPr>
        <p:spPr>
          <a:xfrm>
            <a:off x="457200" y="6488702"/>
            <a:ext cx="2743200" cy="182880"/>
          </a:xfrm>
        </p:spPr>
        <p:txBody>
          <a:bodyPr/>
          <a:lstStyle/>
          <a:p>
            <a:r>
              <a:rPr lang="en-US" dirty="0"/>
              <a:t>2026</a:t>
            </a:r>
          </a:p>
        </p:txBody>
      </p:sp>
      <p:sp>
        <p:nvSpPr>
          <p:cNvPr id="11" name="Footer Placeholder 10">
            <a:extLst>
              <a:ext uri="{FF2B5EF4-FFF2-40B4-BE49-F238E27FC236}">
                <a16:creationId xmlns:a16="http://schemas.microsoft.com/office/drawing/2014/main" id="{48DB1133-D4E6-6E5E-AE84-93D7B8462660}"/>
              </a:ext>
            </a:extLst>
          </p:cNvPr>
          <p:cNvSpPr>
            <a:spLocks noGrp="1"/>
          </p:cNvSpPr>
          <p:nvPr>
            <p:ph type="ftr" sz="quarter" idx="11"/>
          </p:nvPr>
        </p:nvSpPr>
        <p:spPr>
          <a:xfrm>
            <a:off x="4038600" y="6488702"/>
            <a:ext cx="4114800" cy="182880"/>
          </a:xfrm>
        </p:spPr>
        <p:txBody>
          <a:bodyPr/>
          <a:lstStyle/>
          <a:p>
            <a:r>
              <a:rPr lang="en-US" dirty="0"/>
              <a:t>Defense Legislation, National Security, and the Congressional Fellow Experience</a:t>
            </a:r>
          </a:p>
        </p:txBody>
      </p:sp>
      <p:sp>
        <p:nvSpPr>
          <p:cNvPr id="12" name="Slide Number Placeholder 11">
            <a:extLst>
              <a:ext uri="{FF2B5EF4-FFF2-40B4-BE49-F238E27FC236}">
                <a16:creationId xmlns:a16="http://schemas.microsoft.com/office/drawing/2014/main" id="{32F7AD4A-A038-B4F3-58B6-6CEF558C04AB}"/>
              </a:ext>
            </a:extLst>
          </p:cNvPr>
          <p:cNvSpPr>
            <a:spLocks noGrp="1"/>
          </p:cNvSpPr>
          <p:nvPr>
            <p:ph type="sldNum" sz="quarter" idx="12"/>
          </p:nvPr>
        </p:nvSpPr>
        <p:spPr>
          <a:xfrm>
            <a:off x="8995608" y="6488702"/>
            <a:ext cx="2743200" cy="182880"/>
          </a:xfrm>
        </p:spPr>
        <p:txBody>
          <a:bodyPr/>
          <a:lstStyle/>
          <a:p>
            <a:fld id="{B5CEABB6-07DC-46E8-9B57-56EC44A396E5}" type="slidenum">
              <a:rPr lang="en-US" smtClean="0"/>
              <a:pPr/>
              <a:t>11</a:t>
            </a:fld>
            <a:endParaRPr lang="en-US" dirty="0"/>
          </a:p>
        </p:txBody>
      </p:sp>
      <p:sp>
        <p:nvSpPr>
          <p:cNvPr id="4" name="Title 1">
            <a:extLst>
              <a:ext uri="{FF2B5EF4-FFF2-40B4-BE49-F238E27FC236}">
                <a16:creationId xmlns:a16="http://schemas.microsoft.com/office/drawing/2014/main" id="{8C1AD0DD-9B65-2EA5-352E-F85991806227}"/>
              </a:ext>
            </a:extLst>
          </p:cNvPr>
          <p:cNvSpPr txBox="1">
            <a:spLocks/>
          </p:cNvSpPr>
          <p:nvPr/>
        </p:nvSpPr>
        <p:spPr>
          <a:xfrm>
            <a:off x="4443740" y="748156"/>
            <a:ext cx="3312082" cy="5361688"/>
          </a:xfrm>
          <a:prstGeom prst="rect">
            <a:avLst/>
          </a:prstGeom>
          <a:ln w="38100">
            <a:solidFill>
              <a:schemeClr val="tx2"/>
            </a:solidFill>
          </a:ln>
        </p:spPr>
        <p:txBody>
          <a:bodyPr vert="horz" wrap="square" lIns="91440" tIns="45720" rIns="0" bIns="45720" rtlCol="0" anchor="t" anchorCtr="0">
            <a:normAutofit/>
          </a:bodyPr>
          <a:lstStyle>
            <a:lvl1pPr algn="ctr" defTabSz="914400" rtl="0" eaLnBrk="1" latinLnBrk="0" hangingPunct="1">
              <a:lnSpc>
                <a:spcPct val="90000"/>
              </a:lnSpc>
              <a:spcBef>
                <a:spcPct val="0"/>
              </a:spcBef>
              <a:buNone/>
              <a:defRPr sz="3200" kern="1200" spc="40" baseline="0">
                <a:solidFill>
                  <a:schemeClr val="tx2">
                    <a:lumMod val="20000"/>
                    <a:lumOff val="80000"/>
                  </a:schemeClr>
                </a:solidFill>
                <a:latin typeface="+mj-lt"/>
                <a:ea typeface="+mj-ea"/>
                <a:cs typeface="+mj-cs"/>
              </a:defRPr>
            </a:lvl1pPr>
          </a:lstStyle>
          <a:p>
            <a:pPr>
              <a:buNone/>
            </a:pPr>
            <a:r>
              <a:rPr lang="en-US" sz="1800" b="1" dirty="0">
                <a:latin typeface="Times New Roman" panose="02020603050405020304" pitchFamily="18" charset="0"/>
                <a:cs typeface="Times New Roman" panose="02020603050405020304" pitchFamily="18" charset="0"/>
              </a:rPr>
              <a:t>Key Accounts</a:t>
            </a:r>
          </a:p>
          <a:p>
            <a:pPr>
              <a:buNone/>
            </a:pPr>
            <a:endParaRPr lang="en-US" sz="1800" b="1"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Procurement</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RDT&amp;E</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Operations &amp; Maintenance</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Military Personnel</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MILCON</a:t>
            </a:r>
          </a:p>
        </p:txBody>
      </p:sp>
      <p:sp>
        <p:nvSpPr>
          <p:cNvPr id="13" name="Title 1">
            <a:extLst>
              <a:ext uri="{FF2B5EF4-FFF2-40B4-BE49-F238E27FC236}">
                <a16:creationId xmlns:a16="http://schemas.microsoft.com/office/drawing/2014/main" id="{AEEC493B-5DEE-D763-7035-008870194F20}"/>
              </a:ext>
            </a:extLst>
          </p:cNvPr>
          <p:cNvSpPr txBox="1">
            <a:spLocks/>
          </p:cNvSpPr>
          <p:nvPr/>
        </p:nvSpPr>
        <p:spPr>
          <a:xfrm>
            <a:off x="457200" y="748156"/>
            <a:ext cx="3312083" cy="5361688"/>
          </a:xfrm>
          <a:prstGeom prst="rect">
            <a:avLst/>
          </a:prstGeom>
          <a:ln w="38100">
            <a:solidFill>
              <a:schemeClr val="tx2"/>
            </a:solidFill>
          </a:ln>
        </p:spPr>
        <p:txBody>
          <a:bodyPr vert="horz" wrap="square" lIns="91440" tIns="45720" rIns="0" bIns="45720" rtlCol="0" anchor="t" anchorCtr="0">
            <a:normAutofit/>
          </a:bodyPr>
          <a:lstStyle>
            <a:lvl1pPr algn="ctr" defTabSz="914400" rtl="0" eaLnBrk="1" latinLnBrk="0" hangingPunct="1">
              <a:lnSpc>
                <a:spcPct val="90000"/>
              </a:lnSpc>
              <a:spcBef>
                <a:spcPct val="0"/>
              </a:spcBef>
              <a:buNone/>
              <a:defRPr sz="3200" kern="1200" spc="40" baseline="0">
                <a:solidFill>
                  <a:schemeClr val="tx2">
                    <a:lumMod val="20000"/>
                    <a:lumOff val="80000"/>
                  </a:schemeClr>
                </a:solidFill>
                <a:latin typeface="+mj-lt"/>
                <a:ea typeface="+mj-ea"/>
                <a:cs typeface="+mj-cs"/>
              </a:defRPr>
            </a:lvl1pPr>
          </a:lstStyle>
          <a:p>
            <a:pPr>
              <a:buNone/>
            </a:pPr>
            <a:r>
              <a:rPr lang="en-US" sz="1800" b="1" dirty="0">
                <a:latin typeface="Times New Roman" panose="02020603050405020304" pitchFamily="18" charset="0"/>
                <a:cs typeface="Times New Roman" panose="02020603050405020304" pitchFamily="18" charset="0"/>
              </a:rPr>
              <a:t>Appropriations Provide</a:t>
            </a:r>
          </a:p>
          <a:p>
            <a:pPr>
              <a:buNone/>
            </a:pPr>
            <a:endParaRPr lang="en-US" sz="1800" b="1"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Budget authority</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Program funding levels</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Congressional spending direction</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Oversight mechanisms</a:t>
            </a:r>
          </a:p>
        </p:txBody>
      </p:sp>
      <p:sp>
        <p:nvSpPr>
          <p:cNvPr id="2" name="Title 1">
            <a:extLst>
              <a:ext uri="{FF2B5EF4-FFF2-40B4-BE49-F238E27FC236}">
                <a16:creationId xmlns:a16="http://schemas.microsoft.com/office/drawing/2014/main" id="{757A9845-A83B-15DC-4EE4-F6313D82B5F8}"/>
              </a:ext>
            </a:extLst>
          </p:cNvPr>
          <p:cNvSpPr txBox="1">
            <a:spLocks/>
          </p:cNvSpPr>
          <p:nvPr/>
        </p:nvSpPr>
        <p:spPr>
          <a:xfrm>
            <a:off x="8430279" y="748156"/>
            <a:ext cx="3312082" cy="5361688"/>
          </a:xfrm>
          <a:prstGeom prst="rect">
            <a:avLst/>
          </a:prstGeom>
          <a:ln w="38100">
            <a:solidFill>
              <a:schemeClr val="tx2"/>
            </a:solidFill>
          </a:ln>
        </p:spPr>
        <p:txBody>
          <a:bodyPr vert="horz" wrap="square" lIns="91440" tIns="45720" rIns="0" bIns="45720" rtlCol="0" anchor="t" anchorCtr="0">
            <a:normAutofit/>
          </a:bodyPr>
          <a:lstStyle>
            <a:lvl1pPr algn="ctr" defTabSz="914400" rtl="0" eaLnBrk="1" latinLnBrk="0" hangingPunct="1">
              <a:lnSpc>
                <a:spcPct val="90000"/>
              </a:lnSpc>
              <a:spcBef>
                <a:spcPct val="0"/>
              </a:spcBef>
              <a:buNone/>
              <a:defRPr sz="3200" kern="1200" spc="40" baseline="0">
                <a:solidFill>
                  <a:schemeClr val="tx2">
                    <a:lumMod val="20000"/>
                    <a:lumOff val="80000"/>
                  </a:schemeClr>
                </a:solidFill>
                <a:latin typeface="+mj-lt"/>
                <a:ea typeface="+mj-ea"/>
                <a:cs typeface="+mj-cs"/>
              </a:defRPr>
            </a:lvl1pPr>
          </a:lstStyle>
          <a:p>
            <a:pPr>
              <a:buNone/>
            </a:pPr>
            <a:r>
              <a:rPr lang="en-US" sz="1800" b="1" dirty="0">
                <a:latin typeface="Times New Roman" panose="02020603050405020304" pitchFamily="18" charset="0"/>
                <a:cs typeface="Times New Roman" panose="02020603050405020304" pitchFamily="18" charset="0"/>
              </a:rPr>
              <a:t>Appropriations Reality</a:t>
            </a:r>
          </a:p>
          <a:p>
            <a:pPr>
              <a:buNone/>
            </a:pPr>
            <a:endParaRPr lang="en-US" sz="1800" b="1"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Extremely competitive environment</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Limited topline resources</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High scrutiny on execution</a:t>
            </a:r>
          </a:p>
        </p:txBody>
      </p:sp>
    </p:spTree>
    <p:extLst>
      <p:ext uri="{BB962C8B-B14F-4D97-AF65-F5344CB8AC3E}">
        <p14:creationId xmlns:p14="http://schemas.microsoft.com/office/powerpoint/2010/main" val="16776463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B172C-6A6D-8C76-046F-DB24344A2A8C}"/>
            </a:ext>
          </a:extLst>
        </p:cNvPr>
        <p:cNvGrpSpPr/>
        <p:nvPr/>
      </p:nvGrpSpPr>
      <p:grpSpPr>
        <a:xfrm>
          <a:off x="0" y="0"/>
          <a:ext cx="0" cy="0"/>
          <a:chOff x="0" y="0"/>
          <a:chExt cx="0" cy="0"/>
        </a:xfrm>
      </p:grpSpPr>
      <p:pic>
        <p:nvPicPr>
          <p:cNvPr id="8" name="Picture Placeholder 7" descr="close up of leather couch&#10;">
            <a:extLst>
              <a:ext uri="{FF2B5EF4-FFF2-40B4-BE49-F238E27FC236}">
                <a16:creationId xmlns:a16="http://schemas.microsoft.com/office/drawing/2014/main" id="{7FAF307C-D7D4-7896-2C95-9CBD2CF1500F}"/>
              </a:ext>
            </a:extLst>
          </p:cNvPr>
          <p:cNvPicPr>
            <a:picLocks noGrp="1" noChangeAspect="1"/>
          </p:cNvPicPr>
          <p:nvPr>
            <p:ph type="pic" sz="quarter" idx="14"/>
          </p:nvPr>
        </p:nvPicPr>
        <p:blipFill rotWithShape="1">
          <a:blip r:embed="rId2" cstate="screen">
            <a:extLst>
              <a:ext uri="{BEBA8EAE-BF5A-486C-A8C5-ECC9F3942E4B}">
                <a14:imgProps xmlns:a14="http://schemas.microsoft.com/office/drawing/2010/main">
                  <a14:imgLayer r:embed="rId3">
                    <a14:imgEffect>
                      <a14:brightnessContrast bright="-15000"/>
                    </a14:imgEffect>
                  </a14:imgLayer>
                </a14:imgProps>
              </a:ext>
              <a:ext uri="{28A0092B-C50C-407E-A947-70E740481C1C}">
                <a14:useLocalDpi xmlns:a14="http://schemas.microsoft.com/office/drawing/2010/main"/>
              </a:ext>
            </a:extLst>
          </a:blip>
          <a:srcRect/>
          <a:stretch/>
        </p:blipFill>
        <p:spPr>
          <a:xfrm>
            <a:off x="3048" y="0"/>
            <a:ext cx="12188952" cy="6858000"/>
          </a:xfrm>
        </p:spPr>
      </p:pic>
      <p:sp>
        <p:nvSpPr>
          <p:cNvPr id="3" name="Text Placeholder 2">
            <a:extLst>
              <a:ext uri="{FF2B5EF4-FFF2-40B4-BE49-F238E27FC236}">
                <a16:creationId xmlns:a16="http://schemas.microsoft.com/office/drawing/2014/main" id="{00DDC733-9DE8-822C-B343-9BEE73FD2353}"/>
              </a:ext>
            </a:extLst>
          </p:cNvPr>
          <p:cNvSpPr>
            <a:spLocks noGrp="1"/>
          </p:cNvSpPr>
          <p:nvPr>
            <p:ph type="body" idx="1"/>
          </p:nvPr>
        </p:nvSpPr>
        <p:spPr>
          <a:xfrm>
            <a:off x="854765" y="-9023"/>
            <a:ext cx="10058400" cy="585216"/>
          </a:xfrm>
        </p:spPr>
        <p:txBody>
          <a:bodyPr anchor="t">
            <a:normAutofit/>
          </a:bodyPr>
          <a:lstStyle/>
          <a:p>
            <a:r>
              <a:rPr lang="en-US" b="1" dirty="0">
                <a:latin typeface="Times New Roman" panose="02020603050405020304" pitchFamily="18" charset="0"/>
                <a:cs typeface="Times New Roman" panose="02020603050405020304" pitchFamily="18" charset="0"/>
              </a:rPr>
              <a:t>Understanding the Difference</a:t>
            </a:r>
          </a:p>
        </p:txBody>
      </p:sp>
      <p:sp>
        <p:nvSpPr>
          <p:cNvPr id="10" name="Date Placeholder 9">
            <a:extLst>
              <a:ext uri="{FF2B5EF4-FFF2-40B4-BE49-F238E27FC236}">
                <a16:creationId xmlns:a16="http://schemas.microsoft.com/office/drawing/2014/main" id="{8E68BDCD-FEED-2C10-2469-7AF56E1FF241}"/>
              </a:ext>
            </a:extLst>
          </p:cNvPr>
          <p:cNvSpPr>
            <a:spLocks noGrp="1"/>
          </p:cNvSpPr>
          <p:nvPr>
            <p:ph type="dt" sz="half" idx="10"/>
          </p:nvPr>
        </p:nvSpPr>
        <p:spPr>
          <a:xfrm>
            <a:off x="457200" y="6488702"/>
            <a:ext cx="2743200" cy="182880"/>
          </a:xfrm>
        </p:spPr>
        <p:txBody>
          <a:bodyPr/>
          <a:lstStyle/>
          <a:p>
            <a:r>
              <a:rPr lang="en-US" dirty="0"/>
              <a:t>2026</a:t>
            </a:r>
          </a:p>
        </p:txBody>
      </p:sp>
      <p:sp>
        <p:nvSpPr>
          <p:cNvPr id="11" name="Footer Placeholder 10">
            <a:extLst>
              <a:ext uri="{FF2B5EF4-FFF2-40B4-BE49-F238E27FC236}">
                <a16:creationId xmlns:a16="http://schemas.microsoft.com/office/drawing/2014/main" id="{285EEFDA-97D9-8B04-74F8-149DFA8A3056}"/>
              </a:ext>
            </a:extLst>
          </p:cNvPr>
          <p:cNvSpPr>
            <a:spLocks noGrp="1"/>
          </p:cNvSpPr>
          <p:nvPr>
            <p:ph type="ftr" sz="quarter" idx="11"/>
          </p:nvPr>
        </p:nvSpPr>
        <p:spPr>
          <a:xfrm>
            <a:off x="4038600" y="6488702"/>
            <a:ext cx="4114800" cy="182880"/>
          </a:xfrm>
        </p:spPr>
        <p:txBody>
          <a:bodyPr/>
          <a:lstStyle/>
          <a:p>
            <a:r>
              <a:rPr lang="en-US" dirty="0"/>
              <a:t>Defense Legislation, National Security, and the Congressional Fellow Experience</a:t>
            </a:r>
          </a:p>
        </p:txBody>
      </p:sp>
      <p:sp>
        <p:nvSpPr>
          <p:cNvPr id="12" name="Slide Number Placeholder 11">
            <a:extLst>
              <a:ext uri="{FF2B5EF4-FFF2-40B4-BE49-F238E27FC236}">
                <a16:creationId xmlns:a16="http://schemas.microsoft.com/office/drawing/2014/main" id="{4015AC28-06C2-9420-ABF2-C52A2F341EF9}"/>
              </a:ext>
            </a:extLst>
          </p:cNvPr>
          <p:cNvSpPr>
            <a:spLocks noGrp="1"/>
          </p:cNvSpPr>
          <p:nvPr>
            <p:ph type="sldNum" sz="quarter" idx="12"/>
          </p:nvPr>
        </p:nvSpPr>
        <p:spPr>
          <a:xfrm>
            <a:off x="8995608" y="6488702"/>
            <a:ext cx="2743200" cy="182880"/>
          </a:xfrm>
        </p:spPr>
        <p:txBody>
          <a:bodyPr/>
          <a:lstStyle/>
          <a:p>
            <a:fld id="{B5CEABB6-07DC-46E8-9B57-56EC44A396E5}" type="slidenum">
              <a:rPr lang="en-US" smtClean="0"/>
              <a:pPr/>
              <a:t>12</a:t>
            </a:fld>
            <a:endParaRPr lang="en-US" dirty="0"/>
          </a:p>
        </p:txBody>
      </p:sp>
      <p:sp>
        <p:nvSpPr>
          <p:cNvPr id="4" name="Title 1">
            <a:extLst>
              <a:ext uri="{FF2B5EF4-FFF2-40B4-BE49-F238E27FC236}">
                <a16:creationId xmlns:a16="http://schemas.microsoft.com/office/drawing/2014/main" id="{05B3163B-6682-0D6E-8793-2D593A01F93E}"/>
              </a:ext>
            </a:extLst>
          </p:cNvPr>
          <p:cNvSpPr txBox="1">
            <a:spLocks/>
          </p:cNvSpPr>
          <p:nvPr/>
        </p:nvSpPr>
        <p:spPr>
          <a:xfrm>
            <a:off x="6866977" y="851603"/>
            <a:ext cx="4257262" cy="5361688"/>
          </a:xfrm>
          <a:prstGeom prst="rect">
            <a:avLst/>
          </a:prstGeom>
          <a:ln w="38100">
            <a:solidFill>
              <a:schemeClr val="tx2"/>
            </a:solidFill>
          </a:ln>
        </p:spPr>
        <p:txBody>
          <a:bodyPr vert="horz" wrap="square" lIns="91440" tIns="45720" rIns="0" bIns="45720" rtlCol="0" anchor="t" anchorCtr="0">
            <a:normAutofit/>
          </a:bodyPr>
          <a:lstStyle>
            <a:lvl1pPr algn="ctr" defTabSz="914400" rtl="0" eaLnBrk="1" latinLnBrk="0" hangingPunct="1">
              <a:lnSpc>
                <a:spcPct val="90000"/>
              </a:lnSpc>
              <a:spcBef>
                <a:spcPct val="0"/>
              </a:spcBef>
              <a:buNone/>
              <a:defRPr sz="3200" kern="1200" spc="40" baseline="0">
                <a:solidFill>
                  <a:schemeClr val="tx2">
                    <a:lumMod val="20000"/>
                    <a:lumOff val="80000"/>
                  </a:schemeClr>
                </a:solidFill>
                <a:latin typeface="+mj-lt"/>
                <a:ea typeface="+mj-ea"/>
                <a:cs typeface="+mj-cs"/>
              </a:defRPr>
            </a:lvl1pPr>
          </a:lstStyle>
          <a:p>
            <a:pPr>
              <a:buNone/>
            </a:pPr>
            <a:r>
              <a:rPr lang="en-US" sz="1800" b="1" dirty="0">
                <a:latin typeface="Times New Roman" panose="02020603050405020304" pitchFamily="18" charset="0"/>
                <a:cs typeface="Times New Roman" panose="02020603050405020304" pitchFamily="18" charset="0"/>
              </a:rPr>
              <a:t>Appropriations</a:t>
            </a:r>
          </a:p>
          <a:p>
            <a:pPr algn="l">
              <a:buNone/>
            </a:pPr>
            <a:endParaRPr lang="en-US" sz="1800" b="1"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Funds programs</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Provides money</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HAAC-D / SAC-D</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Fiscal execution</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Annual funding</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p:txBody>
      </p:sp>
      <p:sp>
        <p:nvSpPr>
          <p:cNvPr id="13" name="Title 1">
            <a:extLst>
              <a:ext uri="{FF2B5EF4-FFF2-40B4-BE49-F238E27FC236}">
                <a16:creationId xmlns:a16="http://schemas.microsoft.com/office/drawing/2014/main" id="{CAB05C99-A28A-08EB-53EB-1B8D57B4147F}"/>
              </a:ext>
            </a:extLst>
          </p:cNvPr>
          <p:cNvSpPr txBox="1">
            <a:spLocks/>
          </p:cNvSpPr>
          <p:nvPr/>
        </p:nvSpPr>
        <p:spPr>
          <a:xfrm>
            <a:off x="994874" y="851603"/>
            <a:ext cx="4257262" cy="5361688"/>
          </a:xfrm>
          <a:prstGeom prst="rect">
            <a:avLst/>
          </a:prstGeom>
          <a:ln w="38100">
            <a:solidFill>
              <a:schemeClr val="tx2"/>
            </a:solidFill>
          </a:ln>
        </p:spPr>
        <p:txBody>
          <a:bodyPr vert="horz" wrap="square" lIns="91440" tIns="45720" rIns="0" bIns="45720" rtlCol="0" anchor="t" anchorCtr="0">
            <a:normAutofit/>
          </a:bodyPr>
          <a:lstStyle>
            <a:lvl1pPr algn="ctr" defTabSz="914400" rtl="0" eaLnBrk="1" latinLnBrk="0" hangingPunct="1">
              <a:lnSpc>
                <a:spcPct val="90000"/>
              </a:lnSpc>
              <a:spcBef>
                <a:spcPct val="0"/>
              </a:spcBef>
              <a:buNone/>
              <a:defRPr sz="3200" kern="1200" spc="40" baseline="0">
                <a:solidFill>
                  <a:schemeClr val="tx2">
                    <a:lumMod val="20000"/>
                    <a:lumOff val="80000"/>
                  </a:schemeClr>
                </a:solidFill>
                <a:latin typeface="+mj-lt"/>
                <a:ea typeface="+mj-ea"/>
                <a:cs typeface="+mj-cs"/>
              </a:defRPr>
            </a:lvl1pPr>
          </a:lstStyle>
          <a:p>
            <a:pPr>
              <a:buNone/>
            </a:pPr>
            <a:r>
              <a:rPr lang="en-US" sz="1800" b="1" dirty="0">
                <a:latin typeface="Times New Roman" panose="02020603050405020304" pitchFamily="18" charset="0"/>
                <a:cs typeface="Times New Roman" panose="02020603050405020304" pitchFamily="18" charset="0"/>
              </a:rPr>
              <a:t>NDAA</a:t>
            </a:r>
          </a:p>
          <a:p>
            <a:pPr>
              <a:buNone/>
            </a:pPr>
            <a:endParaRPr lang="en-US" sz="1800" b="1"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Authorizes Programs </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Sets policy</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HASC / SASC</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Straight direction</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Annual authorization</a:t>
            </a:r>
          </a:p>
        </p:txBody>
      </p:sp>
    </p:spTree>
    <p:extLst>
      <p:ext uri="{BB962C8B-B14F-4D97-AF65-F5344CB8AC3E}">
        <p14:creationId xmlns:p14="http://schemas.microsoft.com/office/powerpoint/2010/main" val="38336461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DB0DE-E47A-5891-CAD4-61519D699D6E}"/>
            </a:ext>
          </a:extLst>
        </p:cNvPr>
        <p:cNvGrpSpPr/>
        <p:nvPr/>
      </p:nvGrpSpPr>
      <p:grpSpPr>
        <a:xfrm>
          <a:off x="0" y="0"/>
          <a:ext cx="0" cy="0"/>
          <a:chOff x="0" y="0"/>
          <a:chExt cx="0" cy="0"/>
        </a:xfrm>
      </p:grpSpPr>
      <p:pic>
        <p:nvPicPr>
          <p:cNvPr id="10" name="Picture Placeholder 9" descr="close up photo of leather briefcase handle&#10;">
            <a:extLst>
              <a:ext uri="{FF2B5EF4-FFF2-40B4-BE49-F238E27FC236}">
                <a16:creationId xmlns:a16="http://schemas.microsoft.com/office/drawing/2014/main" id="{EA991CBB-A348-4653-D740-94689F9D4D8E}"/>
              </a:ext>
            </a:extLst>
          </p:cNvPr>
          <p:cNvPicPr>
            <a:picLocks noGrp="1" noChangeAspect="1"/>
          </p:cNvPicPr>
          <p:nvPr>
            <p:ph type="pic" sz="quarter" idx="14"/>
          </p:nvPr>
        </p:nvPicPr>
        <p:blipFill rotWithShape="1">
          <a:blip r:embed="rId2" cstate="screen">
            <a:extLst>
              <a:ext uri="{BEBA8EAE-BF5A-486C-A8C5-ECC9F3942E4B}">
                <a14:imgProps xmlns:a14="http://schemas.microsoft.com/office/drawing/2010/main">
                  <a14:imgLayer r:embed="rId3">
                    <a14:imgEffect>
                      <a14:brightnessContrast bright="-11000"/>
                    </a14:imgEffect>
                  </a14:imgLayer>
                </a14:imgProps>
              </a:ext>
              <a:ext uri="{28A0092B-C50C-407E-A947-70E740481C1C}">
                <a14:useLocalDpi xmlns:a14="http://schemas.microsoft.com/office/drawing/2010/main"/>
              </a:ext>
            </a:extLst>
          </a:blip>
          <a:srcRect/>
          <a:stretch/>
        </p:blipFill>
        <p:spPr>
          <a:xfrm>
            <a:off x="1524" y="0"/>
            <a:ext cx="12188952" cy="6858000"/>
          </a:xfrm>
        </p:spPr>
      </p:pic>
      <p:sp>
        <p:nvSpPr>
          <p:cNvPr id="23" name="Date Placeholder 22">
            <a:extLst>
              <a:ext uri="{FF2B5EF4-FFF2-40B4-BE49-F238E27FC236}">
                <a16:creationId xmlns:a16="http://schemas.microsoft.com/office/drawing/2014/main" id="{B189FDC9-42AC-FEED-769A-6C0193A02BF1}"/>
              </a:ext>
            </a:extLst>
          </p:cNvPr>
          <p:cNvSpPr>
            <a:spLocks noGrp="1"/>
          </p:cNvSpPr>
          <p:nvPr>
            <p:ph type="dt" sz="half" idx="10"/>
          </p:nvPr>
        </p:nvSpPr>
        <p:spPr>
          <a:xfrm>
            <a:off x="457200" y="6488702"/>
            <a:ext cx="2743200" cy="182880"/>
          </a:xfrm>
        </p:spPr>
        <p:txBody>
          <a:bodyPr/>
          <a:lstStyle/>
          <a:p>
            <a:r>
              <a:rPr lang="en-US" dirty="0"/>
              <a:t>2026</a:t>
            </a:r>
          </a:p>
        </p:txBody>
      </p:sp>
      <p:sp>
        <p:nvSpPr>
          <p:cNvPr id="24" name="Footer Placeholder 23">
            <a:extLst>
              <a:ext uri="{FF2B5EF4-FFF2-40B4-BE49-F238E27FC236}">
                <a16:creationId xmlns:a16="http://schemas.microsoft.com/office/drawing/2014/main" id="{066912FB-2DD6-CE6F-F3F4-CC5A7A0E597A}"/>
              </a:ext>
            </a:extLst>
          </p:cNvPr>
          <p:cNvSpPr>
            <a:spLocks noGrp="1"/>
          </p:cNvSpPr>
          <p:nvPr>
            <p:ph type="ftr" sz="quarter" idx="11"/>
          </p:nvPr>
        </p:nvSpPr>
        <p:spPr>
          <a:xfrm>
            <a:off x="4038600" y="6488702"/>
            <a:ext cx="4114800" cy="182880"/>
          </a:xfrm>
        </p:spPr>
        <p:txBody>
          <a:bodyPr/>
          <a:lstStyle/>
          <a:p>
            <a:r>
              <a:rPr lang="en-US" dirty="0"/>
              <a:t>Defense Legislation, National Security, and the Congressional Fellow Experience</a:t>
            </a:r>
          </a:p>
        </p:txBody>
      </p:sp>
      <p:sp>
        <p:nvSpPr>
          <p:cNvPr id="25" name="Slide Number Placeholder 24">
            <a:extLst>
              <a:ext uri="{FF2B5EF4-FFF2-40B4-BE49-F238E27FC236}">
                <a16:creationId xmlns:a16="http://schemas.microsoft.com/office/drawing/2014/main" id="{EC8BFFD2-71D6-33E0-D63D-18D154343230}"/>
              </a:ext>
            </a:extLst>
          </p:cNvPr>
          <p:cNvSpPr>
            <a:spLocks noGrp="1"/>
          </p:cNvSpPr>
          <p:nvPr>
            <p:ph type="sldNum" sz="quarter" idx="12"/>
          </p:nvPr>
        </p:nvSpPr>
        <p:spPr>
          <a:xfrm>
            <a:off x="8997696" y="6488702"/>
            <a:ext cx="2743200" cy="182880"/>
          </a:xfrm>
        </p:spPr>
        <p:txBody>
          <a:bodyPr/>
          <a:lstStyle/>
          <a:p>
            <a:fld id="{B5CEABB6-07DC-46E8-9B57-56EC44A396E5}" type="slidenum">
              <a:rPr lang="en-US" smtClean="0"/>
              <a:pPr/>
              <a:t>13</a:t>
            </a:fld>
            <a:endParaRPr lang="en-US" dirty="0"/>
          </a:p>
        </p:txBody>
      </p:sp>
      <p:sp>
        <p:nvSpPr>
          <p:cNvPr id="33" name="Text Placeholder 2">
            <a:extLst>
              <a:ext uri="{FF2B5EF4-FFF2-40B4-BE49-F238E27FC236}">
                <a16:creationId xmlns:a16="http://schemas.microsoft.com/office/drawing/2014/main" id="{B2C34C2B-7F19-60CB-E778-3EEE4FA424F1}"/>
              </a:ext>
            </a:extLst>
          </p:cNvPr>
          <p:cNvSpPr>
            <a:spLocks noGrp="1"/>
          </p:cNvSpPr>
          <p:nvPr>
            <p:ph type="body" idx="1"/>
          </p:nvPr>
        </p:nvSpPr>
        <p:spPr>
          <a:xfrm>
            <a:off x="854765" y="-9023"/>
            <a:ext cx="10058400" cy="585216"/>
          </a:xfrm>
        </p:spPr>
        <p:txBody>
          <a:bodyPr anchor="ctr" anchorCtr="0">
            <a:normAutofit/>
          </a:bodyPr>
          <a:lstStyle/>
          <a:p>
            <a:r>
              <a:rPr lang="en-US" sz="2400" b="1" dirty="0">
                <a:latin typeface="Times New Roman" panose="02020603050405020304" pitchFamily="18" charset="0"/>
                <a:cs typeface="Times New Roman" panose="02020603050405020304" pitchFamily="18" charset="0"/>
              </a:rPr>
              <a:t>How Ideas Become Legislative Action</a:t>
            </a:r>
          </a:p>
        </p:txBody>
      </p:sp>
      <p:sp>
        <p:nvSpPr>
          <p:cNvPr id="34" name="Title 1">
            <a:extLst>
              <a:ext uri="{FF2B5EF4-FFF2-40B4-BE49-F238E27FC236}">
                <a16:creationId xmlns:a16="http://schemas.microsoft.com/office/drawing/2014/main" id="{B2ECD984-118B-2B92-9A51-6B3B71B35A1A}"/>
              </a:ext>
            </a:extLst>
          </p:cNvPr>
          <p:cNvSpPr txBox="1">
            <a:spLocks/>
          </p:cNvSpPr>
          <p:nvPr/>
        </p:nvSpPr>
        <p:spPr>
          <a:xfrm>
            <a:off x="4443740" y="748156"/>
            <a:ext cx="3312082" cy="5361688"/>
          </a:xfrm>
          <a:prstGeom prst="rect">
            <a:avLst/>
          </a:prstGeom>
          <a:solidFill>
            <a:srgbClr val="BF6734">
              <a:alpha val="86000"/>
            </a:srgbClr>
          </a:solidFill>
          <a:ln w="38100">
            <a:solidFill>
              <a:schemeClr val="tx2"/>
            </a:solidFill>
          </a:ln>
        </p:spPr>
        <p:txBody>
          <a:bodyPr vert="horz" wrap="square" lIns="91440" tIns="45720" rIns="0" bIns="45720" rtlCol="0" anchor="t" anchorCtr="0">
            <a:normAutofit/>
          </a:bodyPr>
          <a:lstStyle>
            <a:lvl1pPr algn="ctr" defTabSz="914400" rtl="0" eaLnBrk="1" latinLnBrk="0" hangingPunct="1">
              <a:lnSpc>
                <a:spcPct val="90000"/>
              </a:lnSpc>
              <a:spcBef>
                <a:spcPct val="0"/>
              </a:spcBef>
              <a:buNone/>
              <a:defRPr sz="3200" kern="1200" spc="40" baseline="0">
                <a:solidFill>
                  <a:schemeClr val="tx2">
                    <a:lumMod val="20000"/>
                    <a:lumOff val="80000"/>
                  </a:schemeClr>
                </a:solidFill>
                <a:latin typeface="+mj-lt"/>
                <a:ea typeface="+mj-ea"/>
                <a:cs typeface="+mj-cs"/>
              </a:defRPr>
            </a:lvl1pPr>
          </a:lstStyle>
          <a:p>
            <a:pPr>
              <a:buNone/>
            </a:pPr>
            <a:r>
              <a:rPr lang="en-US" sz="1800" b="1" dirty="0">
                <a:latin typeface="Times New Roman" panose="02020603050405020304" pitchFamily="18" charset="0"/>
                <a:cs typeface="Times New Roman" panose="02020603050405020304" pitchFamily="18" charset="0"/>
              </a:rPr>
              <a:t>Questions Congressional Staff Ask</a:t>
            </a:r>
          </a:p>
          <a:p>
            <a:pPr>
              <a:buNone/>
            </a:pPr>
            <a:endParaRPr lang="en-US" sz="1800" b="1"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Why now?</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Why this office?</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What committee has jurisdiction?</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Is there Pentagon support?</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Is industry aligned?</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Is there bipartisan viability?</a:t>
            </a:r>
          </a:p>
        </p:txBody>
      </p:sp>
      <p:sp>
        <p:nvSpPr>
          <p:cNvPr id="35" name="Title 1">
            <a:extLst>
              <a:ext uri="{FF2B5EF4-FFF2-40B4-BE49-F238E27FC236}">
                <a16:creationId xmlns:a16="http://schemas.microsoft.com/office/drawing/2014/main" id="{752E2832-951C-FFD2-C0C4-A4558A1C1B03}"/>
              </a:ext>
            </a:extLst>
          </p:cNvPr>
          <p:cNvSpPr txBox="1">
            <a:spLocks/>
          </p:cNvSpPr>
          <p:nvPr/>
        </p:nvSpPr>
        <p:spPr>
          <a:xfrm>
            <a:off x="457200" y="748156"/>
            <a:ext cx="3312083" cy="5361688"/>
          </a:xfrm>
          <a:prstGeom prst="rect">
            <a:avLst/>
          </a:prstGeom>
          <a:solidFill>
            <a:srgbClr val="BF6734">
              <a:alpha val="82000"/>
            </a:srgbClr>
          </a:solidFill>
          <a:ln w="38100">
            <a:solidFill>
              <a:schemeClr val="tx2"/>
            </a:solidFill>
          </a:ln>
        </p:spPr>
        <p:txBody>
          <a:bodyPr vert="horz" wrap="square" lIns="91440" tIns="45720" rIns="0" bIns="45720" rtlCol="0" anchor="t" anchorCtr="0">
            <a:normAutofit/>
          </a:bodyPr>
          <a:lstStyle>
            <a:lvl1pPr algn="ctr" defTabSz="914400" rtl="0" eaLnBrk="1" latinLnBrk="0" hangingPunct="1">
              <a:lnSpc>
                <a:spcPct val="90000"/>
              </a:lnSpc>
              <a:spcBef>
                <a:spcPct val="0"/>
              </a:spcBef>
              <a:buNone/>
              <a:defRPr sz="3200" kern="1200" spc="40" baseline="0">
                <a:solidFill>
                  <a:schemeClr val="tx2">
                    <a:lumMod val="20000"/>
                    <a:lumOff val="80000"/>
                  </a:schemeClr>
                </a:solidFill>
                <a:latin typeface="+mj-lt"/>
                <a:ea typeface="+mj-ea"/>
                <a:cs typeface="+mj-cs"/>
              </a:defRPr>
            </a:lvl1pPr>
          </a:lstStyle>
          <a:p>
            <a:pPr>
              <a:buNone/>
            </a:pPr>
            <a:r>
              <a:rPr lang="en-US" sz="1800" b="1" dirty="0">
                <a:latin typeface="Times New Roman" panose="02020603050405020304" pitchFamily="18" charset="0"/>
                <a:cs typeface="Times New Roman" panose="02020603050405020304" pitchFamily="18" charset="0"/>
              </a:rPr>
              <a:t>Effective Engagement Requires</a:t>
            </a:r>
          </a:p>
          <a:p>
            <a:pPr>
              <a:buNone/>
            </a:pPr>
            <a:endParaRPr lang="en-US" sz="1800" b="1"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Clear problem definition</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Strategic relevance</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Fiscal realism</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Coalition support</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Data-driven justification</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Timing awareness</a:t>
            </a:r>
          </a:p>
        </p:txBody>
      </p:sp>
      <p:sp>
        <p:nvSpPr>
          <p:cNvPr id="36" name="Title 1">
            <a:extLst>
              <a:ext uri="{FF2B5EF4-FFF2-40B4-BE49-F238E27FC236}">
                <a16:creationId xmlns:a16="http://schemas.microsoft.com/office/drawing/2014/main" id="{930B8FE1-F379-36A0-DFE5-D2ADB2F35A87}"/>
              </a:ext>
            </a:extLst>
          </p:cNvPr>
          <p:cNvSpPr txBox="1">
            <a:spLocks/>
          </p:cNvSpPr>
          <p:nvPr/>
        </p:nvSpPr>
        <p:spPr>
          <a:xfrm>
            <a:off x="8430279" y="748156"/>
            <a:ext cx="3312082" cy="5361688"/>
          </a:xfrm>
          <a:prstGeom prst="rect">
            <a:avLst/>
          </a:prstGeom>
          <a:solidFill>
            <a:srgbClr val="BF6734">
              <a:alpha val="89000"/>
            </a:srgbClr>
          </a:solidFill>
          <a:ln w="38100">
            <a:solidFill>
              <a:srgbClr val="BF8641"/>
            </a:solidFill>
          </a:ln>
        </p:spPr>
        <p:txBody>
          <a:bodyPr vert="horz" wrap="square" lIns="91440" tIns="45720" rIns="0" bIns="45720" rtlCol="0" anchor="t" anchorCtr="0">
            <a:normAutofit/>
          </a:bodyPr>
          <a:lstStyle>
            <a:lvl1pPr algn="ctr" defTabSz="914400" rtl="0" eaLnBrk="1" latinLnBrk="0" hangingPunct="1">
              <a:lnSpc>
                <a:spcPct val="90000"/>
              </a:lnSpc>
              <a:spcBef>
                <a:spcPct val="0"/>
              </a:spcBef>
              <a:buNone/>
              <a:defRPr sz="3200" kern="1200" spc="40" baseline="0">
                <a:solidFill>
                  <a:schemeClr val="tx2">
                    <a:lumMod val="20000"/>
                    <a:lumOff val="80000"/>
                  </a:schemeClr>
                </a:solidFill>
                <a:latin typeface="+mj-lt"/>
                <a:ea typeface="+mj-ea"/>
                <a:cs typeface="+mj-cs"/>
              </a:defRPr>
            </a:lvl1pPr>
          </a:lstStyle>
          <a:p>
            <a:pPr>
              <a:buNone/>
            </a:pPr>
            <a:r>
              <a:rPr lang="en-US" sz="1800" b="1" dirty="0">
                <a:latin typeface="Times New Roman" panose="02020603050405020304" pitchFamily="18" charset="0"/>
                <a:cs typeface="Times New Roman" panose="02020603050405020304" pitchFamily="18" charset="0"/>
              </a:rPr>
              <a:t>Timing is Everything</a:t>
            </a:r>
          </a:p>
          <a:p>
            <a:pPr>
              <a:buNone/>
            </a:pPr>
            <a:endParaRPr lang="en-US" sz="1800" b="1"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NDAA cycles</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Appropriations windows</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Hearing schedules</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Markup deadlines</a:t>
            </a:r>
          </a:p>
        </p:txBody>
      </p:sp>
    </p:spTree>
    <p:extLst>
      <p:ext uri="{BB962C8B-B14F-4D97-AF65-F5344CB8AC3E}">
        <p14:creationId xmlns:p14="http://schemas.microsoft.com/office/powerpoint/2010/main" val="20701032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F9EFB-232A-6B45-FE86-CDAFFD7C8892}"/>
            </a:ext>
          </a:extLst>
        </p:cNvPr>
        <p:cNvGrpSpPr/>
        <p:nvPr/>
      </p:nvGrpSpPr>
      <p:grpSpPr>
        <a:xfrm>
          <a:off x="0" y="0"/>
          <a:ext cx="0" cy="0"/>
          <a:chOff x="0" y="0"/>
          <a:chExt cx="0" cy="0"/>
        </a:xfrm>
      </p:grpSpPr>
      <p:pic>
        <p:nvPicPr>
          <p:cNvPr id="10" name="Picture Placeholder 9" descr="close up photo of leather briefcase handle&#10;">
            <a:extLst>
              <a:ext uri="{FF2B5EF4-FFF2-40B4-BE49-F238E27FC236}">
                <a16:creationId xmlns:a16="http://schemas.microsoft.com/office/drawing/2014/main" id="{D8CAAB0D-767F-042D-B292-425A5B0A0071}"/>
              </a:ext>
            </a:extLst>
          </p:cNvPr>
          <p:cNvPicPr>
            <a:picLocks noGrp="1" noChangeAspect="1"/>
          </p:cNvPicPr>
          <p:nvPr>
            <p:ph type="pic" sz="quarter" idx="14"/>
          </p:nvPr>
        </p:nvPicPr>
        <p:blipFill rotWithShape="1">
          <a:blip r:embed="rId2" cstate="screen">
            <a:extLst>
              <a:ext uri="{BEBA8EAE-BF5A-486C-A8C5-ECC9F3942E4B}">
                <a14:imgProps xmlns:a14="http://schemas.microsoft.com/office/drawing/2010/main">
                  <a14:imgLayer r:embed="rId3">
                    <a14:imgEffect>
                      <a14:brightnessContrast bright="-11000"/>
                    </a14:imgEffect>
                  </a14:imgLayer>
                </a14:imgProps>
              </a:ext>
              <a:ext uri="{28A0092B-C50C-407E-A947-70E740481C1C}">
                <a14:useLocalDpi xmlns:a14="http://schemas.microsoft.com/office/drawing/2010/main"/>
              </a:ext>
            </a:extLst>
          </a:blip>
          <a:srcRect/>
          <a:stretch/>
        </p:blipFill>
        <p:spPr>
          <a:xfrm>
            <a:off x="1524" y="0"/>
            <a:ext cx="12188952" cy="6858000"/>
          </a:xfrm>
        </p:spPr>
      </p:pic>
      <p:sp>
        <p:nvSpPr>
          <p:cNvPr id="23" name="Date Placeholder 22">
            <a:extLst>
              <a:ext uri="{FF2B5EF4-FFF2-40B4-BE49-F238E27FC236}">
                <a16:creationId xmlns:a16="http://schemas.microsoft.com/office/drawing/2014/main" id="{0FF186D1-9CD1-D431-0F2E-BCD3AE88246E}"/>
              </a:ext>
            </a:extLst>
          </p:cNvPr>
          <p:cNvSpPr>
            <a:spLocks noGrp="1"/>
          </p:cNvSpPr>
          <p:nvPr>
            <p:ph type="dt" sz="half" idx="10"/>
          </p:nvPr>
        </p:nvSpPr>
        <p:spPr>
          <a:xfrm>
            <a:off x="457200" y="6488702"/>
            <a:ext cx="2743200" cy="182880"/>
          </a:xfrm>
        </p:spPr>
        <p:txBody>
          <a:bodyPr/>
          <a:lstStyle/>
          <a:p>
            <a:r>
              <a:rPr lang="en-US" dirty="0"/>
              <a:t>2026</a:t>
            </a:r>
          </a:p>
        </p:txBody>
      </p:sp>
      <p:sp>
        <p:nvSpPr>
          <p:cNvPr id="24" name="Footer Placeholder 23">
            <a:extLst>
              <a:ext uri="{FF2B5EF4-FFF2-40B4-BE49-F238E27FC236}">
                <a16:creationId xmlns:a16="http://schemas.microsoft.com/office/drawing/2014/main" id="{2A6E13C4-076B-9352-41EB-9F643D976430}"/>
              </a:ext>
            </a:extLst>
          </p:cNvPr>
          <p:cNvSpPr>
            <a:spLocks noGrp="1"/>
          </p:cNvSpPr>
          <p:nvPr>
            <p:ph type="ftr" sz="quarter" idx="11"/>
          </p:nvPr>
        </p:nvSpPr>
        <p:spPr>
          <a:xfrm>
            <a:off x="4038600" y="6488702"/>
            <a:ext cx="4114800" cy="182880"/>
          </a:xfrm>
        </p:spPr>
        <p:txBody>
          <a:bodyPr/>
          <a:lstStyle/>
          <a:p>
            <a:r>
              <a:rPr lang="en-US" dirty="0"/>
              <a:t>Defense Legislation, National Security, and the Congressional Fellow Experience</a:t>
            </a:r>
          </a:p>
        </p:txBody>
      </p:sp>
      <p:sp>
        <p:nvSpPr>
          <p:cNvPr id="25" name="Slide Number Placeholder 24">
            <a:extLst>
              <a:ext uri="{FF2B5EF4-FFF2-40B4-BE49-F238E27FC236}">
                <a16:creationId xmlns:a16="http://schemas.microsoft.com/office/drawing/2014/main" id="{369FF90C-A7A2-DFFC-CFF6-4F2091DEC7F4}"/>
              </a:ext>
            </a:extLst>
          </p:cNvPr>
          <p:cNvSpPr>
            <a:spLocks noGrp="1"/>
          </p:cNvSpPr>
          <p:nvPr>
            <p:ph type="sldNum" sz="quarter" idx="12"/>
          </p:nvPr>
        </p:nvSpPr>
        <p:spPr>
          <a:xfrm>
            <a:off x="8997696" y="6488702"/>
            <a:ext cx="2743200" cy="182880"/>
          </a:xfrm>
        </p:spPr>
        <p:txBody>
          <a:bodyPr/>
          <a:lstStyle/>
          <a:p>
            <a:fld id="{B5CEABB6-07DC-46E8-9B57-56EC44A396E5}" type="slidenum">
              <a:rPr lang="en-US" smtClean="0"/>
              <a:pPr/>
              <a:t>14</a:t>
            </a:fld>
            <a:endParaRPr lang="en-US" dirty="0"/>
          </a:p>
        </p:txBody>
      </p:sp>
      <p:sp>
        <p:nvSpPr>
          <p:cNvPr id="33" name="Text Placeholder 2">
            <a:extLst>
              <a:ext uri="{FF2B5EF4-FFF2-40B4-BE49-F238E27FC236}">
                <a16:creationId xmlns:a16="http://schemas.microsoft.com/office/drawing/2014/main" id="{E8080B20-EBF9-F02A-C420-AAF992CDFF81}"/>
              </a:ext>
            </a:extLst>
          </p:cNvPr>
          <p:cNvSpPr>
            <a:spLocks noGrp="1"/>
          </p:cNvSpPr>
          <p:nvPr>
            <p:ph type="body" idx="1"/>
          </p:nvPr>
        </p:nvSpPr>
        <p:spPr>
          <a:xfrm>
            <a:off x="854765" y="-9023"/>
            <a:ext cx="10058400" cy="585216"/>
          </a:xfrm>
        </p:spPr>
        <p:txBody>
          <a:bodyPr anchor="ctr" anchorCtr="0">
            <a:normAutofit/>
          </a:bodyPr>
          <a:lstStyle/>
          <a:p>
            <a:r>
              <a:rPr lang="en-US" sz="2400" b="1" dirty="0">
                <a:latin typeface="Times New Roman" panose="02020603050405020304" pitchFamily="18" charset="0"/>
                <a:cs typeface="Times New Roman" panose="02020603050405020304" pitchFamily="18" charset="0"/>
              </a:rPr>
              <a:t>Where Congress is Focused Today</a:t>
            </a:r>
          </a:p>
        </p:txBody>
      </p:sp>
      <p:sp>
        <p:nvSpPr>
          <p:cNvPr id="35" name="Title 1">
            <a:extLst>
              <a:ext uri="{FF2B5EF4-FFF2-40B4-BE49-F238E27FC236}">
                <a16:creationId xmlns:a16="http://schemas.microsoft.com/office/drawing/2014/main" id="{01D393D6-4799-ABED-3231-0AB4F2C828AA}"/>
              </a:ext>
            </a:extLst>
          </p:cNvPr>
          <p:cNvSpPr txBox="1">
            <a:spLocks/>
          </p:cNvSpPr>
          <p:nvPr/>
        </p:nvSpPr>
        <p:spPr>
          <a:xfrm>
            <a:off x="457200" y="748156"/>
            <a:ext cx="3312083" cy="5361688"/>
          </a:xfrm>
          <a:prstGeom prst="rect">
            <a:avLst/>
          </a:prstGeom>
          <a:solidFill>
            <a:srgbClr val="BF6734">
              <a:alpha val="82000"/>
            </a:srgbClr>
          </a:solidFill>
          <a:ln w="38100">
            <a:solidFill>
              <a:schemeClr val="tx2"/>
            </a:solidFill>
          </a:ln>
        </p:spPr>
        <p:txBody>
          <a:bodyPr vert="horz" wrap="square" lIns="91440" tIns="45720" rIns="0" bIns="45720" rtlCol="0" anchor="t" anchorCtr="0">
            <a:normAutofit/>
          </a:bodyPr>
          <a:lstStyle>
            <a:lvl1pPr algn="ctr" defTabSz="914400" rtl="0" eaLnBrk="1" latinLnBrk="0" hangingPunct="1">
              <a:lnSpc>
                <a:spcPct val="90000"/>
              </a:lnSpc>
              <a:spcBef>
                <a:spcPct val="0"/>
              </a:spcBef>
              <a:buNone/>
              <a:defRPr sz="3200" kern="1200" spc="40" baseline="0">
                <a:solidFill>
                  <a:schemeClr val="tx2">
                    <a:lumMod val="20000"/>
                    <a:lumOff val="80000"/>
                  </a:schemeClr>
                </a:solidFill>
                <a:latin typeface="+mj-lt"/>
                <a:ea typeface="+mj-ea"/>
                <a:cs typeface="+mj-cs"/>
              </a:defRPr>
            </a:lvl1pPr>
          </a:lstStyle>
          <a:p>
            <a:pPr>
              <a:buNone/>
            </a:pPr>
            <a:r>
              <a:rPr lang="en-US" sz="1800" b="1" dirty="0">
                <a:latin typeface="Times New Roman" panose="02020603050405020304" pitchFamily="18" charset="0"/>
                <a:cs typeface="Times New Roman" panose="02020603050405020304" pitchFamily="18" charset="0"/>
              </a:rPr>
              <a:t>Priority Areas Include</a:t>
            </a:r>
          </a:p>
          <a:p>
            <a:pPr>
              <a:buNone/>
            </a:pPr>
            <a:endParaRPr lang="en-US" sz="1800" b="1"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Artificial Intelligence</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Counter-UAS systems</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Cybersecurity</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Space capabilities</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Supply chain resilience</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Rare earth minerals</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Advanced manufacturing</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Autonomous systems</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Quantum technologies</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Energy resilience</a:t>
            </a:r>
          </a:p>
        </p:txBody>
      </p:sp>
      <p:sp>
        <p:nvSpPr>
          <p:cNvPr id="36" name="Title 1">
            <a:extLst>
              <a:ext uri="{FF2B5EF4-FFF2-40B4-BE49-F238E27FC236}">
                <a16:creationId xmlns:a16="http://schemas.microsoft.com/office/drawing/2014/main" id="{9C4B38A8-80FF-1C9D-04E1-6850FA4C9DB3}"/>
              </a:ext>
            </a:extLst>
          </p:cNvPr>
          <p:cNvSpPr txBox="1">
            <a:spLocks/>
          </p:cNvSpPr>
          <p:nvPr/>
        </p:nvSpPr>
        <p:spPr>
          <a:xfrm>
            <a:off x="8430279" y="748156"/>
            <a:ext cx="3312082" cy="5361688"/>
          </a:xfrm>
          <a:prstGeom prst="rect">
            <a:avLst/>
          </a:prstGeom>
          <a:solidFill>
            <a:srgbClr val="BF6734">
              <a:alpha val="89000"/>
            </a:srgbClr>
          </a:solidFill>
          <a:ln w="38100">
            <a:solidFill>
              <a:srgbClr val="BF8641"/>
            </a:solidFill>
          </a:ln>
        </p:spPr>
        <p:txBody>
          <a:bodyPr vert="horz" wrap="square" lIns="91440" tIns="45720" rIns="0" bIns="45720" rtlCol="0" anchor="t" anchorCtr="0">
            <a:normAutofit/>
          </a:bodyPr>
          <a:lstStyle>
            <a:lvl1pPr algn="ctr" defTabSz="914400" rtl="0" eaLnBrk="1" latinLnBrk="0" hangingPunct="1">
              <a:lnSpc>
                <a:spcPct val="90000"/>
              </a:lnSpc>
              <a:spcBef>
                <a:spcPct val="0"/>
              </a:spcBef>
              <a:buNone/>
              <a:defRPr sz="3200" kern="1200" spc="40" baseline="0">
                <a:solidFill>
                  <a:schemeClr val="tx2">
                    <a:lumMod val="20000"/>
                    <a:lumOff val="80000"/>
                  </a:schemeClr>
                </a:solidFill>
                <a:latin typeface="+mj-lt"/>
                <a:ea typeface="+mj-ea"/>
                <a:cs typeface="+mj-cs"/>
              </a:defRPr>
            </a:lvl1pPr>
          </a:lstStyle>
          <a:p>
            <a:pPr>
              <a:buNone/>
            </a:pPr>
            <a:r>
              <a:rPr lang="en-US" sz="1800" b="1" dirty="0">
                <a:latin typeface="Times New Roman" panose="02020603050405020304" pitchFamily="18" charset="0"/>
                <a:cs typeface="Times New Roman" panose="02020603050405020304" pitchFamily="18" charset="0"/>
              </a:rPr>
              <a:t>Strategic Competition is Driving Legislation</a:t>
            </a:r>
          </a:p>
          <a:p>
            <a:pPr>
              <a:buNone/>
            </a:pPr>
            <a:endParaRPr lang="en-US" sz="1800" b="1"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China pacing challenge</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Indo-Pacific posture</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Domestic industrial capacity</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Technology acceleration</a:t>
            </a:r>
          </a:p>
        </p:txBody>
      </p:sp>
      <p:sp>
        <p:nvSpPr>
          <p:cNvPr id="2" name="TextBox 1">
            <a:extLst>
              <a:ext uri="{FF2B5EF4-FFF2-40B4-BE49-F238E27FC236}">
                <a16:creationId xmlns:a16="http://schemas.microsoft.com/office/drawing/2014/main" id="{84043E5F-3EE3-936E-97E8-680F922FECCC}"/>
              </a:ext>
            </a:extLst>
          </p:cNvPr>
          <p:cNvSpPr txBox="1"/>
          <p:nvPr/>
        </p:nvSpPr>
        <p:spPr>
          <a:xfrm>
            <a:off x="4224959" y="3001515"/>
            <a:ext cx="3793435" cy="477054"/>
          </a:xfrm>
          <a:prstGeom prst="rect">
            <a:avLst/>
          </a:prstGeom>
          <a:noFill/>
        </p:spPr>
        <p:txBody>
          <a:bodyPr wrap="square" rtlCol="0">
            <a:spAutoFit/>
          </a:bodyPr>
          <a:lstStyle/>
          <a:p>
            <a:pPr algn="ctr"/>
            <a:r>
              <a:rPr lang="en-US" sz="2500" b="1" dirty="0">
                <a:solidFill>
                  <a:schemeClr val="bg1"/>
                </a:solidFill>
                <a:latin typeface="Times New Roman" panose="02020603050405020304" pitchFamily="18" charset="0"/>
                <a:cs typeface="Times New Roman" panose="02020603050405020304" pitchFamily="18" charset="0"/>
              </a:rPr>
              <a:t>“Trends”</a:t>
            </a:r>
          </a:p>
        </p:txBody>
      </p:sp>
    </p:spTree>
    <p:extLst>
      <p:ext uri="{BB962C8B-B14F-4D97-AF65-F5344CB8AC3E}">
        <p14:creationId xmlns:p14="http://schemas.microsoft.com/office/powerpoint/2010/main" val="15029764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EDBDB-1E90-3E86-6679-D55EF279438E}"/>
            </a:ext>
          </a:extLst>
        </p:cNvPr>
        <p:cNvGrpSpPr/>
        <p:nvPr/>
      </p:nvGrpSpPr>
      <p:grpSpPr>
        <a:xfrm>
          <a:off x="0" y="0"/>
          <a:ext cx="0" cy="0"/>
          <a:chOff x="0" y="0"/>
          <a:chExt cx="0" cy="0"/>
        </a:xfrm>
      </p:grpSpPr>
      <p:pic>
        <p:nvPicPr>
          <p:cNvPr id="10" name="Picture Placeholder 9" descr="close up photo of leather briefcase handle&#10;">
            <a:extLst>
              <a:ext uri="{FF2B5EF4-FFF2-40B4-BE49-F238E27FC236}">
                <a16:creationId xmlns:a16="http://schemas.microsoft.com/office/drawing/2014/main" id="{380D0F62-2EE6-0660-AF99-1B4D36D40B10}"/>
              </a:ext>
            </a:extLst>
          </p:cNvPr>
          <p:cNvPicPr>
            <a:picLocks noGrp="1" noChangeAspect="1"/>
          </p:cNvPicPr>
          <p:nvPr>
            <p:ph type="pic" sz="quarter" idx="14"/>
          </p:nvPr>
        </p:nvPicPr>
        <p:blipFill rotWithShape="1">
          <a:blip r:embed="rId2" cstate="screen">
            <a:extLst>
              <a:ext uri="{BEBA8EAE-BF5A-486C-A8C5-ECC9F3942E4B}">
                <a14:imgProps xmlns:a14="http://schemas.microsoft.com/office/drawing/2010/main">
                  <a14:imgLayer r:embed="rId3">
                    <a14:imgEffect>
                      <a14:brightnessContrast bright="-11000"/>
                    </a14:imgEffect>
                  </a14:imgLayer>
                </a14:imgProps>
              </a:ext>
              <a:ext uri="{28A0092B-C50C-407E-A947-70E740481C1C}">
                <a14:useLocalDpi xmlns:a14="http://schemas.microsoft.com/office/drawing/2010/main"/>
              </a:ext>
            </a:extLst>
          </a:blip>
          <a:srcRect/>
          <a:stretch/>
        </p:blipFill>
        <p:spPr>
          <a:xfrm>
            <a:off x="1524" y="0"/>
            <a:ext cx="12188952" cy="6858000"/>
          </a:xfrm>
        </p:spPr>
      </p:pic>
      <p:sp>
        <p:nvSpPr>
          <p:cNvPr id="23" name="Date Placeholder 22">
            <a:extLst>
              <a:ext uri="{FF2B5EF4-FFF2-40B4-BE49-F238E27FC236}">
                <a16:creationId xmlns:a16="http://schemas.microsoft.com/office/drawing/2014/main" id="{22B9B1F1-65D1-20F1-A52D-1FED6E9E0F4F}"/>
              </a:ext>
            </a:extLst>
          </p:cNvPr>
          <p:cNvSpPr>
            <a:spLocks noGrp="1"/>
          </p:cNvSpPr>
          <p:nvPr>
            <p:ph type="dt" sz="half" idx="10"/>
          </p:nvPr>
        </p:nvSpPr>
        <p:spPr>
          <a:xfrm>
            <a:off x="457200" y="6488702"/>
            <a:ext cx="2743200" cy="182880"/>
          </a:xfrm>
        </p:spPr>
        <p:txBody>
          <a:bodyPr/>
          <a:lstStyle/>
          <a:p>
            <a:r>
              <a:rPr lang="en-US" dirty="0"/>
              <a:t>2026</a:t>
            </a:r>
          </a:p>
        </p:txBody>
      </p:sp>
      <p:sp>
        <p:nvSpPr>
          <p:cNvPr id="24" name="Footer Placeholder 23">
            <a:extLst>
              <a:ext uri="{FF2B5EF4-FFF2-40B4-BE49-F238E27FC236}">
                <a16:creationId xmlns:a16="http://schemas.microsoft.com/office/drawing/2014/main" id="{FEFB6FBF-E542-E27B-CF36-D45D78F1BF99}"/>
              </a:ext>
            </a:extLst>
          </p:cNvPr>
          <p:cNvSpPr>
            <a:spLocks noGrp="1"/>
          </p:cNvSpPr>
          <p:nvPr>
            <p:ph type="ftr" sz="quarter" idx="11"/>
          </p:nvPr>
        </p:nvSpPr>
        <p:spPr>
          <a:xfrm>
            <a:off x="4038600" y="6488702"/>
            <a:ext cx="4114800" cy="182880"/>
          </a:xfrm>
        </p:spPr>
        <p:txBody>
          <a:bodyPr/>
          <a:lstStyle/>
          <a:p>
            <a:r>
              <a:rPr lang="en-US" dirty="0"/>
              <a:t>Defense Legislation, National Security, and the Congressional Fellow Experience</a:t>
            </a:r>
          </a:p>
        </p:txBody>
      </p:sp>
      <p:sp>
        <p:nvSpPr>
          <p:cNvPr id="25" name="Slide Number Placeholder 24">
            <a:extLst>
              <a:ext uri="{FF2B5EF4-FFF2-40B4-BE49-F238E27FC236}">
                <a16:creationId xmlns:a16="http://schemas.microsoft.com/office/drawing/2014/main" id="{05084DF3-C769-A14B-E6EA-BAC2F3274AD2}"/>
              </a:ext>
            </a:extLst>
          </p:cNvPr>
          <p:cNvSpPr>
            <a:spLocks noGrp="1"/>
          </p:cNvSpPr>
          <p:nvPr>
            <p:ph type="sldNum" sz="quarter" idx="12"/>
          </p:nvPr>
        </p:nvSpPr>
        <p:spPr>
          <a:xfrm>
            <a:off x="8997696" y="6488702"/>
            <a:ext cx="2743200" cy="182880"/>
          </a:xfrm>
        </p:spPr>
        <p:txBody>
          <a:bodyPr/>
          <a:lstStyle/>
          <a:p>
            <a:fld id="{B5CEABB6-07DC-46E8-9B57-56EC44A396E5}" type="slidenum">
              <a:rPr lang="en-US" smtClean="0"/>
              <a:pPr/>
              <a:t>15</a:t>
            </a:fld>
            <a:endParaRPr lang="en-US" dirty="0"/>
          </a:p>
        </p:txBody>
      </p:sp>
      <p:sp>
        <p:nvSpPr>
          <p:cNvPr id="33" name="Text Placeholder 2">
            <a:extLst>
              <a:ext uri="{FF2B5EF4-FFF2-40B4-BE49-F238E27FC236}">
                <a16:creationId xmlns:a16="http://schemas.microsoft.com/office/drawing/2014/main" id="{FB544537-2723-4C60-52B4-B9FB1FFC024C}"/>
              </a:ext>
            </a:extLst>
          </p:cNvPr>
          <p:cNvSpPr>
            <a:spLocks noGrp="1"/>
          </p:cNvSpPr>
          <p:nvPr>
            <p:ph type="body" idx="1"/>
          </p:nvPr>
        </p:nvSpPr>
        <p:spPr>
          <a:xfrm>
            <a:off x="854765" y="-9023"/>
            <a:ext cx="10058400" cy="585216"/>
          </a:xfrm>
        </p:spPr>
        <p:txBody>
          <a:bodyPr anchor="ctr" anchorCtr="0">
            <a:normAutofit/>
          </a:bodyPr>
          <a:lstStyle/>
          <a:p>
            <a:r>
              <a:rPr lang="en-US" sz="2400" b="1" dirty="0">
                <a:latin typeface="Times New Roman" panose="02020603050405020304" pitchFamily="18" charset="0"/>
                <a:cs typeface="Times New Roman" panose="02020603050405020304" pitchFamily="18" charset="0"/>
              </a:rPr>
              <a:t>Why Local and Regional Stakeholders Matter</a:t>
            </a:r>
          </a:p>
        </p:txBody>
      </p:sp>
      <p:sp>
        <p:nvSpPr>
          <p:cNvPr id="35" name="Title 1">
            <a:extLst>
              <a:ext uri="{FF2B5EF4-FFF2-40B4-BE49-F238E27FC236}">
                <a16:creationId xmlns:a16="http://schemas.microsoft.com/office/drawing/2014/main" id="{BE5FCDD8-0E09-B9D1-2803-DA86FCC74F8F}"/>
              </a:ext>
            </a:extLst>
          </p:cNvPr>
          <p:cNvSpPr txBox="1">
            <a:spLocks/>
          </p:cNvSpPr>
          <p:nvPr/>
        </p:nvSpPr>
        <p:spPr>
          <a:xfrm>
            <a:off x="854765" y="748156"/>
            <a:ext cx="3312083" cy="5361688"/>
          </a:xfrm>
          <a:prstGeom prst="rect">
            <a:avLst/>
          </a:prstGeom>
          <a:solidFill>
            <a:srgbClr val="BF6734">
              <a:alpha val="82000"/>
            </a:srgbClr>
          </a:solidFill>
          <a:ln w="38100">
            <a:solidFill>
              <a:schemeClr val="tx2"/>
            </a:solidFill>
          </a:ln>
        </p:spPr>
        <p:txBody>
          <a:bodyPr vert="horz" wrap="square" lIns="91440" tIns="45720" rIns="0" bIns="45720" rtlCol="0" anchor="t" anchorCtr="0">
            <a:normAutofit/>
          </a:bodyPr>
          <a:lstStyle>
            <a:lvl1pPr algn="ctr" defTabSz="914400" rtl="0" eaLnBrk="1" latinLnBrk="0" hangingPunct="1">
              <a:lnSpc>
                <a:spcPct val="90000"/>
              </a:lnSpc>
              <a:spcBef>
                <a:spcPct val="0"/>
              </a:spcBef>
              <a:buNone/>
              <a:defRPr sz="3200" kern="1200" spc="40" baseline="0">
                <a:solidFill>
                  <a:schemeClr val="tx2">
                    <a:lumMod val="20000"/>
                    <a:lumOff val="80000"/>
                  </a:schemeClr>
                </a:solidFill>
                <a:latin typeface="+mj-lt"/>
                <a:ea typeface="+mj-ea"/>
                <a:cs typeface="+mj-cs"/>
              </a:defRPr>
            </a:lvl1pPr>
          </a:lstStyle>
          <a:p>
            <a:pPr>
              <a:buNone/>
            </a:pPr>
            <a:r>
              <a:rPr lang="en-US" sz="1800" b="1" dirty="0">
                <a:latin typeface="Times New Roman" panose="02020603050405020304" pitchFamily="18" charset="0"/>
                <a:cs typeface="Times New Roman" panose="02020603050405020304" pitchFamily="18" charset="0"/>
              </a:rPr>
              <a:t>Congress Increasingly Values</a:t>
            </a:r>
          </a:p>
          <a:p>
            <a:pPr>
              <a:buNone/>
            </a:pPr>
            <a:endParaRPr lang="en-US" sz="1800" b="1"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Regional innovation ecosystems</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Public-private partnerships</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Workforce pipelines</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Academic collaboration</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Advanced manufacturing capacity</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Infrastructure resilience</a:t>
            </a:r>
          </a:p>
        </p:txBody>
      </p:sp>
      <p:sp>
        <p:nvSpPr>
          <p:cNvPr id="36" name="Title 1">
            <a:extLst>
              <a:ext uri="{FF2B5EF4-FFF2-40B4-BE49-F238E27FC236}">
                <a16:creationId xmlns:a16="http://schemas.microsoft.com/office/drawing/2014/main" id="{4B11E49E-A3DB-204E-5926-0D9C2497BD5A}"/>
              </a:ext>
            </a:extLst>
          </p:cNvPr>
          <p:cNvSpPr txBox="1">
            <a:spLocks/>
          </p:cNvSpPr>
          <p:nvPr/>
        </p:nvSpPr>
        <p:spPr>
          <a:xfrm>
            <a:off x="7513848" y="748156"/>
            <a:ext cx="3312082" cy="5361688"/>
          </a:xfrm>
          <a:prstGeom prst="rect">
            <a:avLst/>
          </a:prstGeom>
          <a:solidFill>
            <a:srgbClr val="BF6734">
              <a:alpha val="89000"/>
            </a:srgbClr>
          </a:solidFill>
          <a:ln w="38100">
            <a:solidFill>
              <a:srgbClr val="BF8641"/>
            </a:solidFill>
          </a:ln>
        </p:spPr>
        <p:txBody>
          <a:bodyPr vert="horz" wrap="square" lIns="91440" tIns="45720" rIns="0" bIns="45720" rtlCol="0" anchor="t" anchorCtr="0">
            <a:normAutofit/>
          </a:bodyPr>
          <a:lstStyle>
            <a:lvl1pPr algn="ctr" defTabSz="914400" rtl="0" eaLnBrk="1" latinLnBrk="0" hangingPunct="1">
              <a:lnSpc>
                <a:spcPct val="90000"/>
              </a:lnSpc>
              <a:spcBef>
                <a:spcPct val="0"/>
              </a:spcBef>
              <a:buNone/>
              <a:defRPr sz="3200" kern="1200" spc="40" baseline="0">
                <a:solidFill>
                  <a:schemeClr val="tx2">
                    <a:lumMod val="20000"/>
                    <a:lumOff val="80000"/>
                  </a:schemeClr>
                </a:solidFill>
                <a:latin typeface="+mj-lt"/>
                <a:ea typeface="+mj-ea"/>
                <a:cs typeface="+mj-cs"/>
              </a:defRPr>
            </a:lvl1pPr>
          </a:lstStyle>
          <a:p>
            <a:pPr>
              <a:buNone/>
            </a:pPr>
            <a:r>
              <a:rPr lang="en-US" sz="1800" b="1" dirty="0">
                <a:latin typeface="Times New Roman" panose="02020603050405020304" pitchFamily="18" charset="0"/>
                <a:cs typeface="Times New Roman" panose="02020603050405020304" pitchFamily="18" charset="0"/>
              </a:rPr>
              <a:t>Local Engagement Opportunities</a:t>
            </a:r>
          </a:p>
          <a:p>
            <a:pPr>
              <a:buNone/>
            </a:pPr>
            <a:endParaRPr lang="en-US" sz="1800" b="1"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Installation support</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Defense workforce initiatives</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Technology transition</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Emergency preparedness</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Cyber partnerships</a:t>
            </a:r>
          </a:p>
        </p:txBody>
      </p:sp>
      <p:sp>
        <p:nvSpPr>
          <p:cNvPr id="3" name="TextBox 2">
            <a:extLst>
              <a:ext uri="{FF2B5EF4-FFF2-40B4-BE49-F238E27FC236}">
                <a16:creationId xmlns:a16="http://schemas.microsoft.com/office/drawing/2014/main" id="{F1CE5A42-C5E7-19F2-6B28-EF2A2442191D}"/>
              </a:ext>
            </a:extLst>
          </p:cNvPr>
          <p:cNvSpPr txBox="1"/>
          <p:nvPr/>
        </p:nvSpPr>
        <p:spPr>
          <a:xfrm>
            <a:off x="4268723" y="2613392"/>
            <a:ext cx="3143250" cy="1631216"/>
          </a:xfrm>
          <a:prstGeom prst="rect">
            <a:avLst/>
          </a:prstGeom>
          <a:noFill/>
        </p:spPr>
        <p:txBody>
          <a:bodyPr wrap="square" rtlCol="0">
            <a:spAutoFit/>
          </a:bodyPr>
          <a:lstStyle/>
          <a:p>
            <a:pPr algn="ctr"/>
            <a:r>
              <a:rPr lang="en-US" sz="2500" b="1" dirty="0">
                <a:solidFill>
                  <a:schemeClr val="bg1"/>
                </a:solidFill>
                <a:latin typeface="Times New Roman" panose="02020603050405020304" pitchFamily="18" charset="0"/>
                <a:cs typeface="Times New Roman" panose="02020603050405020304" pitchFamily="18" charset="0"/>
              </a:rPr>
              <a:t>“Communities that align with defense priorities gain advantage”</a:t>
            </a:r>
          </a:p>
        </p:txBody>
      </p:sp>
    </p:spTree>
    <p:extLst>
      <p:ext uri="{BB962C8B-B14F-4D97-AF65-F5344CB8AC3E}">
        <p14:creationId xmlns:p14="http://schemas.microsoft.com/office/powerpoint/2010/main" val="19510995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1EE0F-B9D4-1B33-AF48-7EE07F83A7F7}"/>
            </a:ext>
          </a:extLst>
        </p:cNvPr>
        <p:cNvGrpSpPr/>
        <p:nvPr/>
      </p:nvGrpSpPr>
      <p:grpSpPr>
        <a:xfrm>
          <a:off x="0" y="0"/>
          <a:ext cx="0" cy="0"/>
          <a:chOff x="0" y="0"/>
          <a:chExt cx="0" cy="0"/>
        </a:xfrm>
      </p:grpSpPr>
      <p:pic>
        <p:nvPicPr>
          <p:cNvPr id="8" name="Picture Placeholder 7" descr="close up of leather couch&#10;">
            <a:extLst>
              <a:ext uri="{FF2B5EF4-FFF2-40B4-BE49-F238E27FC236}">
                <a16:creationId xmlns:a16="http://schemas.microsoft.com/office/drawing/2014/main" id="{EA8268DC-2EEC-5DA5-F139-CB504306471E}"/>
              </a:ext>
            </a:extLst>
          </p:cNvPr>
          <p:cNvPicPr>
            <a:picLocks noGrp="1" noChangeAspect="1"/>
          </p:cNvPicPr>
          <p:nvPr>
            <p:ph type="pic" sz="quarter" idx="14"/>
          </p:nvPr>
        </p:nvPicPr>
        <p:blipFill rotWithShape="1">
          <a:blip r:embed="rId2" cstate="screen">
            <a:extLst>
              <a:ext uri="{BEBA8EAE-BF5A-486C-A8C5-ECC9F3942E4B}">
                <a14:imgProps xmlns:a14="http://schemas.microsoft.com/office/drawing/2010/main">
                  <a14:imgLayer r:embed="rId3">
                    <a14:imgEffect>
                      <a14:brightnessContrast bright="-15000"/>
                    </a14:imgEffect>
                  </a14:imgLayer>
                </a14:imgProps>
              </a:ext>
              <a:ext uri="{28A0092B-C50C-407E-A947-70E740481C1C}">
                <a14:useLocalDpi xmlns:a14="http://schemas.microsoft.com/office/drawing/2010/main"/>
              </a:ext>
            </a:extLst>
          </a:blip>
          <a:srcRect/>
          <a:stretch/>
        </p:blipFill>
        <p:spPr>
          <a:xfrm>
            <a:off x="3048" y="0"/>
            <a:ext cx="12188952" cy="6858000"/>
          </a:xfrm>
        </p:spPr>
      </p:pic>
      <p:sp>
        <p:nvSpPr>
          <p:cNvPr id="3" name="Text Placeholder 2">
            <a:extLst>
              <a:ext uri="{FF2B5EF4-FFF2-40B4-BE49-F238E27FC236}">
                <a16:creationId xmlns:a16="http://schemas.microsoft.com/office/drawing/2014/main" id="{6977C357-EA7C-1E46-0AFB-196BCFD4B0FC}"/>
              </a:ext>
            </a:extLst>
          </p:cNvPr>
          <p:cNvSpPr>
            <a:spLocks noGrp="1"/>
          </p:cNvSpPr>
          <p:nvPr>
            <p:ph type="body" idx="1"/>
          </p:nvPr>
        </p:nvSpPr>
        <p:spPr>
          <a:xfrm>
            <a:off x="854765" y="-9023"/>
            <a:ext cx="10058400" cy="585216"/>
          </a:xfrm>
        </p:spPr>
        <p:txBody>
          <a:bodyPr anchor="t">
            <a:normAutofit/>
          </a:bodyPr>
          <a:lstStyle/>
          <a:p>
            <a:r>
              <a:rPr lang="en-US" b="1" dirty="0">
                <a:latin typeface="Times New Roman" panose="02020603050405020304" pitchFamily="18" charset="0"/>
                <a:cs typeface="Times New Roman" panose="02020603050405020304" pitchFamily="18" charset="0"/>
              </a:rPr>
              <a:t>What Actually Works</a:t>
            </a:r>
          </a:p>
        </p:txBody>
      </p:sp>
      <p:sp>
        <p:nvSpPr>
          <p:cNvPr id="10" name="Date Placeholder 9">
            <a:extLst>
              <a:ext uri="{FF2B5EF4-FFF2-40B4-BE49-F238E27FC236}">
                <a16:creationId xmlns:a16="http://schemas.microsoft.com/office/drawing/2014/main" id="{FA0FA2D3-2389-EB63-7398-521159985EF5}"/>
              </a:ext>
            </a:extLst>
          </p:cNvPr>
          <p:cNvSpPr>
            <a:spLocks noGrp="1"/>
          </p:cNvSpPr>
          <p:nvPr>
            <p:ph type="dt" sz="half" idx="10"/>
          </p:nvPr>
        </p:nvSpPr>
        <p:spPr>
          <a:xfrm>
            <a:off x="457200" y="6488702"/>
            <a:ext cx="2743200" cy="182880"/>
          </a:xfrm>
        </p:spPr>
        <p:txBody>
          <a:bodyPr/>
          <a:lstStyle/>
          <a:p>
            <a:r>
              <a:rPr lang="en-US" dirty="0"/>
              <a:t>2026</a:t>
            </a:r>
          </a:p>
        </p:txBody>
      </p:sp>
      <p:sp>
        <p:nvSpPr>
          <p:cNvPr id="11" name="Footer Placeholder 10">
            <a:extLst>
              <a:ext uri="{FF2B5EF4-FFF2-40B4-BE49-F238E27FC236}">
                <a16:creationId xmlns:a16="http://schemas.microsoft.com/office/drawing/2014/main" id="{0C1287D9-94D2-2BB0-2227-F5C60DE23F0C}"/>
              </a:ext>
            </a:extLst>
          </p:cNvPr>
          <p:cNvSpPr>
            <a:spLocks noGrp="1"/>
          </p:cNvSpPr>
          <p:nvPr>
            <p:ph type="ftr" sz="quarter" idx="11"/>
          </p:nvPr>
        </p:nvSpPr>
        <p:spPr>
          <a:xfrm>
            <a:off x="4038600" y="6488702"/>
            <a:ext cx="4114800" cy="182880"/>
          </a:xfrm>
        </p:spPr>
        <p:txBody>
          <a:bodyPr/>
          <a:lstStyle/>
          <a:p>
            <a:r>
              <a:rPr lang="en-US" dirty="0"/>
              <a:t>Defense Legislation, National Security, and the Congressional Fellow Experience</a:t>
            </a:r>
          </a:p>
        </p:txBody>
      </p:sp>
      <p:sp>
        <p:nvSpPr>
          <p:cNvPr id="12" name="Slide Number Placeholder 11">
            <a:extLst>
              <a:ext uri="{FF2B5EF4-FFF2-40B4-BE49-F238E27FC236}">
                <a16:creationId xmlns:a16="http://schemas.microsoft.com/office/drawing/2014/main" id="{2D6E52CB-E228-4466-78E2-2CE9EADE3553}"/>
              </a:ext>
            </a:extLst>
          </p:cNvPr>
          <p:cNvSpPr>
            <a:spLocks noGrp="1"/>
          </p:cNvSpPr>
          <p:nvPr>
            <p:ph type="sldNum" sz="quarter" idx="12"/>
          </p:nvPr>
        </p:nvSpPr>
        <p:spPr>
          <a:xfrm>
            <a:off x="8995608" y="6488702"/>
            <a:ext cx="2743200" cy="182880"/>
          </a:xfrm>
        </p:spPr>
        <p:txBody>
          <a:bodyPr/>
          <a:lstStyle/>
          <a:p>
            <a:fld id="{B5CEABB6-07DC-46E8-9B57-56EC44A396E5}" type="slidenum">
              <a:rPr lang="en-US" smtClean="0"/>
              <a:pPr/>
              <a:t>16</a:t>
            </a:fld>
            <a:endParaRPr lang="en-US" dirty="0"/>
          </a:p>
        </p:txBody>
      </p:sp>
      <p:sp>
        <p:nvSpPr>
          <p:cNvPr id="4" name="Title 1">
            <a:extLst>
              <a:ext uri="{FF2B5EF4-FFF2-40B4-BE49-F238E27FC236}">
                <a16:creationId xmlns:a16="http://schemas.microsoft.com/office/drawing/2014/main" id="{89C9D91F-FA3B-B276-635E-22F75FDBEB1C}"/>
              </a:ext>
            </a:extLst>
          </p:cNvPr>
          <p:cNvSpPr txBox="1">
            <a:spLocks/>
          </p:cNvSpPr>
          <p:nvPr/>
        </p:nvSpPr>
        <p:spPr>
          <a:xfrm>
            <a:off x="7481546" y="851603"/>
            <a:ext cx="4257262" cy="5361688"/>
          </a:xfrm>
          <a:prstGeom prst="rect">
            <a:avLst/>
          </a:prstGeom>
          <a:ln w="38100">
            <a:solidFill>
              <a:schemeClr val="tx2"/>
            </a:solidFill>
          </a:ln>
        </p:spPr>
        <p:txBody>
          <a:bodyPr vert="horz" wrap="square" lIns="91440" tIns="45720" rIns="0" bIns="45720" rtlCol="0" anchor="t" anchorCtr="0">
            <a:normAutofit/>
          </a:bodyPr>
          <a:lstStyle>
            <a:lvl1pPr algn="ctr" defTabSz="914400" rtl="0" eaLnBrk="1" latinLnBrk="0" hangingPunct="1">
              <a:lnSpc>
                <a:spcPct val="90000"/>
              </a:lnSpc>
              <a:spcBef>
                <a:spcPct val="0"/>
              </a:spcBef>
              <a:buNone/>
              <a:defRPr sz="3200" kern="1200" spc="40" baseline="0">
                <a:solidFill>
                  <a:schemeClr val="tx2">
                    <a:lumMod val="20000"/>
                    <a:lumOff val="80000"/>
                  </a:schemeClr>
                </a:solidFill>
                <a:latin typeface="+mj-lt"/>
                <a:ea typeface="+mj-ea"/>
                <a:cs typeface="+mj-cs"/>
              </a:defRPr>
            </a:lvl1pPr>
          </a:lstStyle>
          <a:p>
            <a:pPr>
              <a:buNone/>
            </a:pPr>
            <a:r>
              <a:rPr lang="en-US" sz="1800" b="1" dirty="0">
                <a:latin typeface="Times New Roman" panose="02020603050405020304" pitchFamily="18" charset="0"/>
                <a:cs typeface="Times New Roman" panose="02020603050405020304" pitchFamily="18" charset="0"/>
              </a:rPr>
              <a:t>Avoid</a:t>
            </a:r>
          </a:p>
          <a:p>
            <a:pPr algn="l">
              <a:buNone/>
            </a:pPr>
            <a:endParaRPr lang="en-US" sz="1800" b="1"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Overly technical messaging</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Unclear asks</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Last-minute engagement</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Overpromising outcomes</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Ignoring budget realities</a:t>
            </a:r>
          </a:p>
        </p:txBody>
      </p:sp>
      <p:sp>
        <p:nvSpPr>
          <p:cNvPr id="13" name="Title 1">
            <a:extLst>
              <a:ext uri="{FF2B5EF4-FFF2-40B4-BE49-F238E27FC236}">
                <a16:creationId xmlns:a16="http://schemas.microsoft.com/office/drawing/2014/main" id="{D67597A3-AE17-4D40-CD7A-C16DD05C2B2B}"/>
              </a:ext>
            </a:extLst>
          </p:cNvPr>
          <p:cNvSpPr txBox="1">
            <a:spLocks/>
          </p:cNvSpPr>
          <p:nvPr/>
        </p:nvSpPr>
        <p:spPr>
          <a:xfrm>
            <a:off x="358770" y="851603"/>
            <a:ext cx="4257262" cy="5361688"/>
          </a:xfrm>
          <a:prstGeom prst="rect">
            <a:avLst/>
          </a:prstGeom>
          <a:ln w="38100">
            <a:solidFill>
              <a:schemeClr val="tx2"/>
            </a:solidFill>
          </a:ln>
        </p:spPr>
        <p:txBody>
          <a:bodyPr vert="horz" wrap="square" lIns="91440" tIns="45720" rIns="0" bIns="45720" rtlCol="0" anchor="t" anchorCtr="0">
            <a:normAutofit/>
          </a:bodyPr>
          <a:lstStyle>
            <a:lvl1pPr algn="ctr" defTabSz="914400" rtl="0" eaLnBrk="1" latinLnBrk="0" hangingPunct="1">
              <a:lnSpc>
                <a:spcPct val="90000"/>
              </a:lnSpc>
              <a:spcBef>
                <a:spcPct val="0"/>
              </a:spcBef>
              <a:buNone/>
              <a:defRPr sz="3200" kern="1200" spc="40" baseline="0">
                <a:solidFill>
                  <a:schemeClr val="tx2">
                    <a:lumMod val="20000"/>
                    <a:lumOff val="80000"/>
                  </a:schemeClr>
                </a:solidFill>
                <a:latin typeface="+mj-lt"/>
                <a:ea typeface="+mj-ea"/>
                <a:cs typeface="+mj-cs"/>
              </a:defRPr>
            </a:lvl1pPr>
          </a:lstStyle>
          <a:p>
            <a:pPr>
              <a:buNone/>
            </a:pPr>
            <a:r>
              <a:rPr lang="en-US" sz="1800" b="1" dirty="0">
                <a:latin typeface="Times New Roman" panose="02020603050405020304" pitchFamily="18" charset="0"/>
                <a:cs typeface="Times New Roman" panose="02020603050405020304" pitchFamily="18" charset="0"/>
              </a:rPr>
              <a:t>Best Practices</a:t>
            </a:r>
          </a:p>
          <a:p>
            <a:pPr>
              <a:buNone/>
            </a:pPr>
            <a:endParaRPr lang="en-US" sz="1800" b="1"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Be concise</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Be data-driven</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Understand committee jurisdiction</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Frame issues strategically</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Align with national priorities</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Build bipartisan relationships</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Follow through consistently</a:t>
            </a:r>
          </a:p>
        </p:txBody>
      </p:sp>
      <p:sp>
        <p:nvSpPr>
          <p:cNvPr id="2" name="TextBox 1">
            <a:extLst>
              <a:ext uri="{FF2B5EF4-FFF2-40B4-BE49-F238E27FC236}">
                <a16:creationId xmlns:a16="http://schemas.microsoft.com/office/drawing/2014/main" id="{3479CD41-6C0E-2C67-D81B-76AF5524CC8C}"/>
              </a:ext>
            </a:extLst>
          </p:cNvPr>
          <p:cNvSpPr txBox="1"/>
          <p:nvPr/>
        </p:nvSpPr>
        <p:spPr>
          <a:xfrm>
            <a:off x="4477164" y="2613392"/>
            <a:ext cx="3143250" cy="1246495"/>
          </a:xfrm>
          <a:prstGeom prst="rect">
            <a:avLst/>
          </a:prstGeom>
          <a:noFill/>
        </p:spPr>
        <p:txBody>
          <a:bodyPr wrap="square" rtlCol="0">
            <a:spAutoFit/>
          </a:bodyPr>
          <a:lstStyle/>
          <a:p>
            <a:pPr algn="ctr"/>
            <a:r>
              <a:rPr lang="en-US" sz="2500" b="1" dirty="0">
                <a:solidFill>
                  <a:schemeClr val="bg1"/>
                </a:solidFill>
                <a:latin typeface="Times New Roman" panose="02020603050405020304" pitchFamily="18" charset="0"/>
                <a:cs typeface="Times New Roman" panose="02020603050405020304" pitchFamily="18" charset="0"/>
              </a:rPr>
              <a:t>“Credibility is currency on Capitol Hill”</a:t>
            </a:r>
          </a:p>
        </p:txBody>
      </p:sp>
    </p:spTree>
    <p:extLst>
      <p:ext uri="{BB962C8B-B14F-4D97-AF65-F5344CB8AC3E}">
        <p14:creationId xmlns:p14="http://schemas.microsoft.com/office/powerpoint/2010/main" val="10866891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pic>
        <p:nvPicPr>
          <p:cNvPr id="8" name="Picture Placeholder 7" descr="photo of leather briefcase">
            <a:extLst>
              <a:ext uri="{FF2B5EF4-FFF2-40B4-BE49-F238E27FC236}">
                <a16:creationId xmlns:a16="http://schemas.microsoft.com/office/drawing/2014/main" id="{96CC9331-0B19-4BC1-808E-4E12E6F0ED19}"/>
              </a:ext>
            </a:extLst>
          </p:cNvPr>
          <p:cNvPicPr>
            <a:picLocks noGrp="1" noChangeAspect="1"/>
          </p:cNvPicPr>
          <p:nvPr>
            <p:ph type="pic" sz="quarter" idx="14"/>
          </p:nvPr>
        </p:nvPicPr>
        <p:blipFill rotWithShape="1">
          <a:blip r:embed="rId2" cstate="screen">
            <a:extLst>
              <a:ext uri="{28A0092B-C50C-407E-A947-70E740481C1C}">
                <a14:useLocalDpi xmlns:a14="http://schemas.microsoft.com/office/drawing/2010/main"/>
              </a:ext>
            </a:extLst>
          </a:blip>
          <a:srcRect/>
          <a:stretch/>
        </p:blipFill>
        <p:spPr>
          <a:xfrm>
            <a:off x="1524" y="0"/>
            <a:ext cx="12188952" cy="6858000"/>
          </a:xfrm>
        </p:spPr>
      </p:pic>
      <p:sp>
        <p:nvSpPr>
          <p:cNvPr id="10" name="Rectangle 9">
            <a:extLst>
              <a:ext uri="{FF2B5EF4-FFF2-40B4-BE49-F238E27FC236}">
                <a16:creationId xmlns:a16="http://schemas.microsoft.com/office/drawing/2014/main" id="{3FEAECF6-C98E-4E9F-AC86-41F31FFA7563}"/>
              </a:ext>
              <a:ext uri="{C183D7F6-B498-43B3-948B-1728B52AA6E4}">
                <adec:decorative xmlns:adec="http://schemas.microsoft.com/office/drawing/2017/decorative" val="1"/>
              </a:ext>
            </a:extLst>
          </p:cNvPr>
          <p:cNvSpPr/>
          <p:nvPr/>
        </p:nvSpPr>
        <p:spPr>
          <a:xfrm>
            <a:off x="0" y="0"/>
            <a:ext cx="6111087" cy="6858000"/>
          </a:xfrm>
          <a:prstGeom prst="rect">
            <a:avLst/>
          </a:prstGeom>
          <a:solidFill>
            <a:schemeClr val="accent1">
              <a:lumMod val="10000"/>
              <a:alpha val="9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5031FE9-9059-4FE8-B4AC-9771F23A1B89}"/>
              </a:ext>
            </a:extLst>
          </p:cNvPr>
          <p:cNvSpPr>
            <a:spLocks noGrp="1"/>
          </p:cNvSpPr>
          <p:nvPr>
            <p:ph type="title"/>
          </p:nvPr>
        </p:nvSpPr>
        <p:spPr>
          <a:xfrm>
            <a:off x="777240" y="960120"/>
            <a:ext cx="5029200" cy="914400"/>
          </a:xfrm>
        </p:spPr>
        <p:txBody>
          <a:bodyPr/>
          <a:lstStyle/>
          <a:p>
            <a:r>
              <a:rPr lang="en-US" dirty="0"/>
              <a:t>Key takeaway</a:t>
            </a:r>
          </a:p>
        </p:txBody>
      </p:sp>
      <p:sp>
        <p:nvSpPr>
          <p:cNvPr id="93" name="Text Placeholder 92">
            <a:extLst>
              <a:ext uri="{FF2B5EF4-FFF2-40B4-BE49-F238E27FC236}">
                <a16:creationId xmlns:a16="http://schemas.microsoft.com/office/drawing/2014/main" id="{C54DCCBF-1C44-43A6-91DD-00BFFBC1788D}"/>
              </a:ext>
            </a:extLst>
          </p:cNvPr>
          <p:cNvSpPr>
            <a:spLocks noGrp="1"/>
          </p:cNvSpPr>
          <p:nvPr>
            <p:ph type="body" sz="quarter" idx="17"/>
          </p:nvPr>
        </p:nvSpPr>
        <p:spPr>
          <a:xfrm>
            <a:off x="914400" y="2935224"/>
            <a:ext cx="4572000" cy="2456950"/>
          </a:xfrm>
        </p:spPr>
        <p:txBody>
          <a:bodyPr>
            <a:normAutofit/>
          </a:bodyPr>
          <a:lstStyle/>
          <a:p>
            <a:r>
              <a:rPr lang="en-US" sz="2400" dirty="0">
                <a:latin typeface="Times New Roman" panose="02020603050405020304" pitchFamily="18" charset="0"/>
                <a:cs typeface="Times New Roman" panose="02020603050405020304" pitchFamily="18" charset="0"/>
              </a:rPr>
              <a:t>Legislation is a process of persistence and coalition-building</a:t>
            </a:r>
          </a:p>
        </p:txBody>
      </p:sp>
      <p:cxnSp>
        <p:nvCxnSpPr>
          <p:cNvPr id="32" name="Straight Connector 31">
            <a:extLst>
              <a:ext uri="{FF2B5EF4-FFF2-40B4-BE49-F238E27FC236}">
                <a16:creationId xmlns:a16="http://schemas.microsoft.com/office/drawing/2014/main" id="{2CD7C281-38DA-497A-8242-B02F83EE8E3A}"/>
              </a:ext>
              <a:ext uri="{C183D7F6-B498-43B3-948B-1728B52AA6E4}">
                <adec:decorative xmlns:adec="http://schemas.microsoft.com/office/drawing/2017/decorative" val="1"/>
              </a:ext>
            </a:extLst>
          </p:cNvPr>
          <p:cNvCxnSpPr>
            <a:cxnSpLocks/>
          </p:cNvCxnSpPr>
          <p:nvPr/>
        </p:nvCxnSpPr>
        <p:spPr>
          <a:xfrm>
            <a:off x="914400" y="2635178"/>
            <a:ext cx="457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0A2D3AD6-4EE7-401F-8A37-36038A7E0E44}"/>
              </a:ext>
              <a:ext uri="{C183D7F6-B498-43B3-948B-1728B52AA6E4}">
                <adec:decorative xmlns:adec="http://schemas.microsoft.com/office/drawing/2017/decorative" val="1"/>
              </a:ext>
            </a:extLst>
          </p:cNvPr>
          <p:cNvSpPr/>
          <p:nvPr/>
        </p:nvSpPr>
        <p:spPr>
          <a:xfrm>
            <a:off x="458724" y="457200"/>
            <a:ext cx="11274552" cy="5943600"/>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2B12A525-BFBE-444F-8D3B-DC08F2796A1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9691531" flipH="1">
            <a:off x="2793669" y="1863344"/>
            <a:ext cx="914400" cy="406100"/>
          </a:xfrm>
          <a:prstGeom prst="rect">
            <a:avLst/>
          </a:prstGeom>
        </p:spPr>
      </p:pic>
      <p:cxnSp>
        <p:nvCxnSpPr>
          <p:cNvPr id="34" name="Straight Connector 33">
            <a:extLst>
              <a:ext uri="{FF2B5EF4-FFF2-40B4-BE49-F238E27FC236}">
                <a16:creationId xmlns:a16="http://schemas.microsoft.com/office/drawing/2014/main" id="{C12DE311-F230-4A2E-A071-7107541954C4}"/>
              </a:ext>
              <a:ext uri="{C183D7F6-B498-43B3-948B-1728B52AA6E4}">
                <adec:decorative xmlns:adec="http://schemas.microsoft.com/office/drawing/2017/decorative" val="1"/>
              </a:ext>
            </a:extLst>
          </p:cNvPr>
          <p:cNvCxnSpPr>
            <a:cxnSpLocks/>
          </p:cNvCxnSpPr>
          <p:nvPr/>
        </p:nvCxnSpPr>
        <p:spPr>
          <a:xfrm>
            <a:off x="914400" y="2710073"/>
            <a:ext cx="45720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7C231912-509A-4BDF-A21D-A43CB1A8D60D}"/>
              </a:ext>
              <a:ext uri="{C183D7F6-B498-43B3-948B-1728B52AA6E4}">
                <adec:decorative xmlns:adec="http://schemas.microsoft.com/office/drawing/2017/decorative" val="1"/>
              </a:ext>
            </a:extLst>
          </p:cNvPr>
          <p:cNvCxnSpPr>
            <a:cxnSpLocks/>
          </p:cNvCxnSpPr>
          <p:nvPr/>
        </p:nvCxnSpPr>
        <p:spPr>
          <a:xfrm>
            <a:off x="914400" y="5495925"/>
            <a:ext cx="45720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B83E6EF2-CD8E-43EF-969A-FCF7D47F34C7}"/>
              </a:ext>
              <a:ext uri="{C183D7F6-B498-43B3-948B-1728B52AA6E4}">
                <adec:decorative xmlns:adec="http://schemas.microsoft.com/office/drawing/2017/decorative" val="1"/>
              </a:ext>
            </a:extLst>
          </p:cNvPr>
          <p:cNvCxnSpPr>
            <a:cxnSpLocks/>
          </p:cNvCxnSpPr>
          <p:nvPr/>
        </p:nvCxnSpPr>
        <p:spPr>
          <a:xfrm>
            <a:off x="914400" y="5578592"/>
            <a:ext cx="457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7" name="Date Placeholder 26">
            <a:extLst>
              <a:ext uri="{FF2B5EF4-FFF2-40B4-BE49-F238E27FC236}">
                <a16:creationId xmlns:a16="http://schemas.microsoft.com/office/drawing/2014/main" id="{7B6A13CB-76F9-4C6C-AD76-7B8C6B656AC9}"/>
              </a:ext>
            </a:extLst>
          </p:cNvPr>
          <p:cNvSpPr>
            <a:spLocks noGrp="1"/>
          </p:cNvSpPr>
          <p:nvPr>
            <p:ph type="dt" sz="half" idx="10"/>
          </p:nvPr>
        </p:nvSpPr>
        <p:spPr>
          <a:xfrm>
            <a:off x="457200" y="6488702"/>
            <a:ext cx="2743200" cy="182880"/>
          </a:xfrm>
        </p:spPr>
        <p:txBody>
          <a:bodyPr/>
          <a:lstStyle/>
          <a:p>
            <a:r>
              <a:rPr lang="en-US" dirty="0"/>
              <a:t>2026</a:t>
            </a:r>
          </a:p>
        </p:txBody>
      </p:sp>
      <p:sp>
        <p:nvSpPr>
          <p:cNvPr id="29" name="Footer Placeholder 28">
            <a:extLst>
              <a:ext uri="{FF2B5EF4-FFF2-40B4-BE49-F238E27FC236}">
                <a16:creationId xmlns:a16="http://schemas.microsoft.com/office/drawing/2014/main" id="{51D35C53-257B-4268-B208-F6B3720C1B3C}"/>
              </a:ext>
            </a:extLst>
          </p:cNvPr>
          <p:cNvSpPr>
            <a:spLocks noGrp="1"/>
          </p:cNvSpPr>
          <p:nvPr>
            <p:ph type="ftr" sz="quarter" idx="11"/>
          </p:nvPr>
        </p:nvSpPr>
        <p:spPr>
          <a:xfrm>
            <a:off x="4053687" y="6613467"/>
            <a:ext cx="4114800" cy="182880"/>
          </a:xfrm>
        </p:spPr>
        <p:txBody>
          <a:bodyPr/>
          <a:lstStyle/>
          <a:p>
            <a:r>
              <a:rPr lang="en-US" dirty="0"/>
              <a:t>Defense Legislation, National Security, and the Congressional Fellow Experience</a:t>
            </a:r>
          </a:p>
        </p:txBody>
      </p:sp>
      <p:sp>
        <p:nvSpPr>
          <p:cNvPr id="30" name="Slide Number Placeholder 29">
            <a:extLst>
              <a:ext uri="{FF2B5EF4-FFF2-40B4-BE49-F238E27FC236}">
                <a16:creationId xmlns:a16="http://schemas.microsoft.com/office/drawing/2014/main" id="{6067CDAD-0487-4D8C-ABD3-C477AC2C4E94}"/>
              </a:ext>
            </a:extLst>
          </p:cNvPr>
          <p:cNvSpPr>
            <a:spLocks noGrp="1"/>
          </p:cNvSpPr>
          <p:nvPr>
            <p:ph type="sldNum" sz="quarter" idx="12"/>
          </p:nvPr>
        </p:nvSpPr>
        <p:spPr>
          <a:xfrm>
            <a:off x="8997696" y="6488702"/>
            <a:ext cx="2743200" cy="182880"/>
          </a:xfrm>
        </p:spPr>
        <p:txBody>
          <a:bodyPr/>
          <a:lstStyle/>
          <a:p>
            <a:fld id="{B5CEABB6-07DC-46E8-9B57-56EC44A396E5}" type="slidenum">
              <a:rPr lang="en-US" smtClean="0"/>
              <a:pPr/>
              <a:t>17</a:t>
            </a:fld>
            <a:endParaRPr lang="en-US" dirty="0"/>
          </a:p>
        </p:txBody>
      </p:sp>
      <p:sp>
        <p:nvSpPr>
          <p:cNvPr id="9" name="Title 1">
            <a:extLst>
              <a:ext uri="{FF2B5EF4-FFF2-40B4-BE49-F238E27FC236}">
                <a16:creationId xmlns:a16="http://schemas.microsoft.com/office/drawing/2014/main" id="{4F275F77-2067-181C-ED8B-E8500D789548}"/>
              </a:ext>
            </a:extLst>
          </p:cNvPr>
          <p:cNvSpPr txBox="1">
            <a:spLocks/>
          </p:cNvSpPr>
          <p:nvPr/>
        </p:nvSpPr>
        <p:spPr>
          <a:xfrm>
            <a:off x="7494740" y="729868"/>
            <a:ext cx="3312083" cy="5361688"/>
          </a:xfrm>
          <a:prstGeom prst="rect">
            <a:avLst/>
          </a:prstGeom>
          <a:solidFill>
            <a:srgbClr val="BF6734">
              <a:alpha val="82000"/>
            </a:srgbClr>
          </a:solidFill>
          <a:ln w="38100">
            <a:solidFill>
              <a:schemeClr val="tx2"/>
            </a:solidFill>
          </a:ln>
        </p:spPr>
        <p:txBody>
          <a:bodyPr vert="horz" wrap="square" lIns="91440" tIns="45720" rIns="0" bIns="45720" rtlCol="0" anchor="t" anchorCtr="0">
            <a:normAutofit lnSpcReduction="10000"/>
          </a:bodyPr>
          <a:lstStyle>
            <a:lvl1pPr algn="ctr" defTabSz="914400" rtl="0" eaLnBrk="1" latinLnBrk="0" hangingPunct="1">
              <a:lnSpc>
                <a:spcPct val="90000"/>
              </a:lnSpc>
              <a:spcBef>
                <a:spcPct val="0"/>
              </a:spcBef>
              <a:buNone/>
              <a:defRPr sz="3200" kern="1200" spc="40" baseline="0">
                <a:solidFill>
                  <a:schemeClr val="tx2">
                    <a:lumMod val="20000"/>
                    <a:lumOff val="80000"/>
                  </a:schemeClr>
                </a:solidFill>
                <a:latin typeface="+mj-lt"/>
                <a:ea typeface="+mj-ea"/>
                <a:cs typeface="+mj-cs"/>
              </a:defRPr>
            </a:lvl1pPr>
          </a:lstStyle>
          <a:p>
            <a:pPr>
              <a:buNone/>
            </a:pPr>
            <a:r>
              <a:rPr lang="en-US" sz="1800" b="1" dirty="0">
                <a:latin typeface="Times New Roman" panose="02020603050405020304" pitchFamily="18" charset="0"/>
                <a:cs typeface="Times New Roman" panose="02020603050405020304" pitchFamily="18" charset="0"/>
              </a:rPr>
              <a:t>Typical Pathway</a:t>
            </a:r>
          </a:p>
          <a:p>
            <a:pPr>
              <a:buNone/>
            </a:pPr>
            <a:endParaRPr lang="en-US" sz="1800" b="1"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Operational problem identified</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Stakeholders coordinate</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Congressional office engaged</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Technical validation conducted</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Legislative language drafted</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Committee staff engagement begins</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NDAA or appropriations submission made</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Coalition support expands</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Markup negotiations occur</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Program receives authorization/funding</a:t>
            </a:r>
          </a:p>
        </p:txBody>
      </p:sp>
    </p:spTree>
    <p:extLst>
      <p:ext uri="{BB962C8B-B14F-4D97-AF65-F5344CB8AC3E}">
        <p14:creationId xmlns:p14="http://schemas.microsoft.com/office/powerpoint/2010/main" val="23528864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A7B86-C6EA-ABB3-DFF2-43B1EBB8B4A2}"/>
            </a:ext>
          </a:extLst>
        </p:cNvPr>
        <p:cNvGrpSpPr/>
        <p:nvPr/>
      </p:nvGrpSpPr>
      <p:grpSpPr>
        <a:xfrm>
          <a:off x="0" y="0"/>
          <a:ext cx="0" cy="0"/>
          <a:chOff x="0" y="0"/>
          <a:chExt cx="0" cy="0"/>
        </a:xfrm>
      </p:grpSpPr>
      <p:pic>
        <p:nvPicPr>
          <p:cNvPr id="10" name="Picture Placeholder 9" descr="close up photo of leather briefcase handle&#10;">
            <a:extLst>
              <a:ext uri="{FF2B5EF4-FFF2-40B4-BE49-F238E27FC236}">
                <a16:creationId xmlns:a16="http://schemas.microsoft.com/office/drawing/2014/main" id="{2647F64C-CA52-4532-7BA3-0CB548BBCB60}"/>
              </a:ext>
            </a:extLst>
          </p:cNvPr>
          <p:cNvPicPr>
            <a:picLocks noGrp="1" noChangeAspect="1"/>
          </p:cNvPicPr>
          <p:nvPr>
            <p:ph type="pic" sz="quarter" idx="14"/>
          </p:nvPr>
        </p:nvPicPr>
        <p:blipFill rotWithShape="1">
          <a:blip r:embed="rId2" cstate="screen">
            <a:extLst>
              <a:ext uri="{BEBA8EAE-BF5A-486C-A8C5-ECC9F3942E4B}">
                <a14:imgProps xmlns:a14="http://schemas.microsoft.com/office/drawing/2010/main">
                  <a14:imgLayer r:embed="rId3">
                    <a14:imgEffect>
                      <a14:brightnessContrast bright="-11000"/>
                    </a14:imgEffect>
                  </a14:imgLayer>
                </a14:imgProps>
              </a:ext>
              <a:ext uri="{28A0092B-C50C-407E-A947-70E740481C1C}">
                <a14:useLocalDpi xmlns:a14="http://schemas.microsoft.com/office/drawing/2010/main"/>
              </a:ext>
            </a:extLst>
          </a:blip>
          <a:srcRect/>
          <a:stretch/>
        </p:blipFill>
        <p:spPr>
          <a:xfrm>
            <a:off x="1524" y="0"/>
            <a:ext cx="12188952" cy="6858000"/>
          </a:xfrm>
        </p:spPr>
      </p:pic>
      <p:sp>
        <p:nvSpPr>
          <p:cNvPr id="23" name="Date Placeholder 22">
            <a:extLst>
              <a:ext uri="{FF2B5EF4-FFF2-40B4-BE49-F238E27FC236}">
                <a16:creationId xmlns:a16="http://schemas.microsoft.com/office/drawing/2014/main" id="{447E3745-96A9-98A7-18DA-CBAA0D174380}"/>
              </a:ext>
            </a:extLst>
          </p:cNvPr>
          <p:cNvSpPr>
            <a:spLocks noGrp="1"/>
          </p:cNvSpPr>
          <p:nvPr>
            <p:ph type="dt" sz="half" idx="10"/>
          </p:nvPr>
        </p:nvSpPr>
        <p:spPr>
          <a:xfrm>
            <a:off x="457200" y="6488702"/>
            <a:ext cx="2743200" cy="182880"/>
          </a:xfrm>
        </p:spPr>
        <p:txBody>
          <a:bodyPr/>
          <a:lstStyle/>
          <a:p>
            <a:r>
              <a:rPr lang="en-US" dirty="0"/>
              <a:t>2026</a:t>
            </a:r>
          </a:p>
        </p:txBody>
      </p:sp>
      <p:sp>
        <p:nvSpPr>
          <p:cNvPr id="24" name="Footer Placeholder 23">
            <a:extLst>
              <a:ext uri="{FF2B5EF4-FFF2-40B4-BE49-F238E27FC236}">
                <a16:creationId xmlns:a16="http://schemas.microsoft.com/office/drawing/2014/main" id="{0F5634BB-7B9A-30AD-43C3-E3AE0FD1B35F}"/>
              </a:ext>
            </a:extLst>
          </p:cNvPr>
          <p:cNvSpPr>
            <a:spLocks noGrp="1"/>
          </p:cNvSpPr>
          <p:nvPr>
            <p:ph type="ftr" sz="quarter" idx="11"/>
          </p:nvPr>
        </p:nvSpPr>
        <p:spPr>
          <a:xfrm>
            <a:off x="4038600" y="6488702"/>
            <a:ext cx="4114800" cy="182880"/>
          </a:xfrm>
        </p:spPr>
        <p:txBody>
          <a:bodyPr/>
          <a:lstStyle/>
          <a:p>
            <a:r>
              <a:rPr lang="en-US" dirty="0"/>
              <a:t>Defense Legislation, National Security, and the Congressional Fellow Experience</a:t>
            </a:r>
          </a:p>
        </p:txBody>
      </p:sp>
      <p:sp>
        <p:nvSpPr>
          <p:cNvPr id="25" name="Slide Number Placeholder 24">
            <a:extLst>
              <a:ext uri="{FF2B5EF4-FFF2-40B4-BE49-F238E27FC236}">
                <a16:creationId xmlns:a16="http://schemas.microsoft.com/office/drawing/2014/main" id="{C69A69EC-DD12-86AC-251A-F952295066FC}"/>
              </a:ext>
            </a:extLst>
          </p:cNvPr>
          <p:cNvSpPr>
            <a:spLocks noGrp="1"/>
          </p:cNvSpPr>
          <p:nvPr>
            <p:ph type="sldNum" sz="quarter" idx="12"/>
          </p:nvPr>
        </p:nvSpPr>
        <p:spPr>
          <a:xfrm>
            <a:off x="8997696" y="6488702"/>
            <a:ext cx="2743200" cy="182880"/>
          </a:xfrm>
        </p:spPr>
        <p:txBody>
          <a:bodyPr/>
          <a:lstStyle/>
          <a:p>
            <a:fld id="{B5CEABB6-07DC-46E8-9B57-56EC44A396E5}" type="slidenum">
              <a:rPr lang="en-US" smtClean="0"/>
              <a:pPr/>
              <a:t>18</a:t>
            </a:fld>
            <a:endParaRPr lang="en-US" dirty="0"/>
          </a:p>
        </p:txBody>
      </p:sp>
      <p:sp>
        <p:nvSpPr>
          <p:cNvPr id="33" name="Text Placeholder 2">
            <a:extLst>
              <a:ext uri="{FF2B5EF4-FFF2-40B4-BE49-F238E27FC236}">
                <a16:creationId xmlns:a16="http://schemas.microsoft.com/office/drawing/2014/main" id="{5BBC507A-2C5D-8EAA-DB76-A15AE0F30BD5}"/>
              </a:ext>
            </a:extLst>
          </p:cNvPr>
          <p:cNvSpPr>
            <a:spLocks noGrp="1"/>
          </p:cNvSpPr>
          <p:nvPr>
            <p:ph type="body" idx="1"/>
          </p:nvPr>
        </p:nvSpPr>
        <p:spPr>
          <a:xfrm>
            <a:off x="854765" y="-9023"/>
            <a:ext cx="10058400" cy="585216"/>
          </a:xfrm>
        </p:spPr>
        <p:txBody>
          <a:bodyPr anchor="ctr" anchorCtr="0">
            <a:normAutofit/>
          </a:bodyPr>
          <a:lstStyle/>
          <a:p>
            <a:r>
              <a:rPr lang="en-US" sz="2400" b="1" dirty="0">
                <a:latin typeface="Times New Roman" panose="02020603050405020304" pitchFamily="18" charset="0"/>
                <a:cs typeface="Times New Roman" panose="02020603050405020304" pitchFamily="18" charset="0"/>
              </a:rPr>
              <a:t>Final Thought – National Security is a Team Sport</a:t>
            </a:r>
          </a:p>
        </p:txBody>
      </p:sp>
      <p:sp>
        <p:nvSpPr>
          <p:cNvPr id="35" name="Title 1">
            <a:extLst>
              <a:ext uri="{FF2B5EF4-FFF2-40B4-BE49-F238E27FC236}">
                <a16:creationId xmlns:a16="http://schemas.microsoft.com/office/drawing/2014/main" id="{B3016DCF-AE65-96C2-4E0C-A9D20F7AE423}"/>
              </a:ext>
            </a:extLst>
          </p:cNvPr>
          <p:cNvSpPr txBox="1">
            <a:spLocks/>
          </p:cNvSpPr>
          <p:nvPr/>
        </p:nvSpPr>
        <p:spPr>
          <a:xfrm>
            <a:off x="854765" y="748156"/>
            <a:ext cx="3312083" cy="5361688"/>
          </a:xfrm>
          <a:prstGeom prst="rect">
            <a:avLst/>
          </a:prstGeom>
          <a:solidFill>
            <a:srgbClr val="BF6734">
              <a:alpha val="82000"/>
            </a:srgbClr>
          </a:solidFill>
          <a:ln w="38100">
            <a:solidFill>
              <a:schemeClr val="tx2"/>
            </a:solidFill>
          </a:ln>
        </p:spPr>
        <p:txBody>
          <a:bodyPr vert="horz" wrap="square" lIns="91440" tIns="45720" rIns="0" bIns="45720" rtlCol="0" anchor="t" anchorCtr="0">
            <a:normAutofit/>
          </a:bodyPr>
          <a:lstStyle>
            <a:lvl1pPr algn="ctr" defTabSz="914400" rtl="0" eaLnBrk="1" latinLnBrk="0" hangingPunct="1">
              <a:lnSpc>
                <a:spcPct val="90000"/>
              </a:lnSpc>
              <a:spcBef>
                <a:spcPct val="0"/>
              </a:spcBef>
              <a:buNone/>
              <a:defRPr sz="3200" kern="1200" spc="40" baseline="0">
                <a:solidFill>
                  <a:schemeClr val="tx2">
                    <a:lumMod val="20000"/>
                    <a:lumOff val="80000"/>
                  </a:schemeClr>
                </a:solidFill>
                <a:latin typeface="+mj-lt"/>
                <a:ea typeface="+mj-ea"/>
                <a:cs typeface="+mj-cs"/>
              </a:defRPr>
            </a:lvl1pPr>
          </a:lstStyle>
          <a:p>
            <a:pPr>
              <a:buNone/>
            </a:pPr>
            <a:r>
              <a:rPr lang="en-US" sz="1800" b="1" dirty="0">
                <a:latin typeface="Times New Roman" panose="02020603050405020304" pitchFamily="18" charset="0"/>
                <a:cs typeface="Times New Roman" panose="02020603050405020304" pitchFamily="18" charset="0"/>
              </a:rPr>
              <a:t>More Takeaways </a:t>
            </a:r>
          </a:p>
          <a:p>
            <a:pPr>
              <a:buNone/>
            </a:pPr>
            <a:endParaRPr lang="en-US" sz="1800" b="1"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Defense fellows help bridge operations and policy</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Bipartisan collaboration remains essential</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NDAA and appropriations are complementary</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Relationships and timing matter</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Regional organizations play a growing role in national security</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Effective engagement requires strategy and persistence</a:t>
            </a:r>
          </a:p>
        </p:txBody>
      </p:sp>
      <p:sp>
        <p:nvSpPr>
          <p:cNvPr id="36" name="Title 1">
            <a:extLst>
              <a:ext uri="{FF2B5EF4-FFF2-40B4-BE49-F238E27FC236}">
                <a16:creationId xmlns:a16="http://schemas.microsoft.com/office/drawing/2014/main" id="{4CDE4471-3A40-29D9-32E3-7625F96A7848}"/>
              </a:ext>
            </a:extLst>
          </p:cNvPr>
          <p:cNvSpPr txBox="1">
            <a:spLocks/>
          </p:cNvSpPr>
          <p:nvPr/>
        </p:nvSpPr>
        <p:spPr>
          <a:xfrm>
            <a:off x="7513848" y="748156"/>
            <a:ext cx="3312082" cy="5361688"/>
          </a:xfrm>
          <a:prstGeom prst="rect">
            <a:avLst/>
          </a:prstGeom>
          <a:solidFill>
            <a:srgbClr val="BF6734">
              <a:alpha val="89000"/>
            </a:srgbClr>
          </a:solidFill>
          <a:ln w="38100">
            <a:solidFill>
              <a:srgbClr val="BF8641"/>
            </a:solidFill>
          </a:ln>
        </p:spPr>
        <p:txBody>
          <a:bodyPr vert="horz" wrap="square" lIns="91440" tIns="45720" rIns="0" bIns="45720" rtlCol="0" anchor="t" anchorCtr="0">
            <a:normAutofit/>
          </a:bodyPr>
          <a:lstStyle>
            <a:lvl1pPr algn="ctr" defTabSz="914400" rtl="0" eaLnBrk="1" latinLnBrk="0" hangingPunct="1">
              <a:lnSpc>
                <a:spcPct val="90000"/>
              </a:lnSpc>
              <a:spcBef>
                <a:spcPct val="0"/>
              </a:spcBef>
              <a:buNone/>
              <a:defRPr sz="3200" kern="1200" spc="40" baseline="0">
                <a:solidFill>
                  <a:schemeClr val="tx2">
                    <a:lumMod val="20000"/>
                    <a:lumOff val="80000"/>
                  </a:schemeClr>
                </a:solidFill>
                <a:latin typeface="+mj-lt"/>
                <a:ea typeface="+mj-ea"/>
                <a:cs typeface="+mj-cs"/>
              </a:defRPr>
            </a:lvl1pPr>
          </a:lstStyle>
          <a:p>
            <a:pPr>
              <a:buNone/>
            </a:pPr>
            <a:r>
              <a:rPr lang="en-US" sz="1800" b="1" dirty="0">
                <a:latin typeface="Times New Roman" panose="02020603050405020304" pitchFamily="18" charset="0"/>
                <a:cs typeface="Times New Roman" panose="02020603050405020304" pitchFamily="18" charset="0"/>
              </a:rPr>
              <a:t>Congress Increasingly Values</a:t>
            </a:r>
          </a:p>
          <a:p>
            <a:pPr>
              <a:buNone/>
            </a:pPr>
            <a:endParaRPr lang="en-US" sz="1800" b="1"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Innovation</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Readiness</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Resilience</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Workforce development</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Regional partnerships</a:t>
            </a:r>
          </a:p>
        </p:txBody>
      </p:sp>
      <p:sp>
        <p:nvSpPr>
          <p:cNvPr id="3" name="TextBox 2">
            <a:extLst>
              <a:ext uri="{FF2B5EF4-FFF2-40B4-BE49-F238E27FC236}">
                <a16:creationId xmlns:a16="http://schemas.microsoft.com/office/drawing/2014/main" id="{326CD1FE-E6D3-B795-F2EE-050D68445074}"/>
              </a:ext>
            </a:extLst>
          </p:cNvPr>
          <p:cNvSpPr txBox="1"/>
          <p:nvPr/>
        </p:nvSpPr>
        <p:spPr>
          <a:xfrm>
            <a:off x="4268723" y="2613392"/>
            <a:ext cx="3143250" cy="1631216"/>
          </a:xfrm>
          <a:prstGeom prst="rect">
            <a:avLst/>
          </a:prstGeom>
          <a:noFill/>
        </p:spPr>
        <p:txBody>
          <a:bodyPr wrap="square" rtlCol="0">
            <a:spAutoFit/>
          </a:bodyPr>
          <a:lstStyle/>
          <a:p>
            <a:pPr algn="ctr"/>
            <a:r>
              <a:rPr lang="en-US" sz="2500" b="1" dirty="0">
                <a:solidFill>
                  <a:schemeClr val="bg1"/>
                </a:solidFill>
                <a:latin typeface="Times New Roman" panose="02020603050405020304" pitchFamily="18" charset="0"/>
                <a:cs typeface="Times New Roman" panose="02020603050405020304" pitchFamily="18" charset="0"/>
              </a:rPr>
              <a:t>“Communities that align with defense priorities gain advantage”</a:t>
            </a:r>
          </a:p>
        </p:txBody>
      </p:sp>
    </p:spTree>
    <p:extLst>
      <p:ext uri="{BB962C8B-B14F-4D97-AF65-F5344CB8AC3E}">
        <p14:creationId xmlns:p14="http://schemas.microsoft.com/office/powerpoint/2010/main" val="39952014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Picture Placeholder 12" descr="photo of a meeting in progress&#10;">
            <a:extLst>
              <a:ext uri="{FF2B5EF4-FFF2-40B4-BE49-F238E27FC236}">
                <a16:creationId xmlns:a16="http://schemas.microsoft.com/office/drawing/2014/main" id="{4BA5FF67-CDC2-43D4-95CF-63F901ADC5FA}"/>
              </a:ext>
            </a:extLst>
          </p:cNvPr>
          <p:cNvPicPr>
            <a:picLocks noGrp="1" noChangeAspect="1"/>
          </p:cNvPicPr>
          <p:nvPr>
            <p:ph type="pic" sz="quarter" idx="14"/>
          </p:nvPr>
        </p:nvPicPr>
        <p:blipFill rotWithShape="1">
          <a:blip r:embed="rId2" cstate="screen">
            <a:extLst>
              <a:ext uri="{28A0092B-C50C-407E-A947-70E740481C1C}">
                <a14:useLocalDpi xmlns:a14="http://schemas.microsoft.com/office/drawing/2010/main"/>
              </a:ext>
            </a:extLst>
          </a:blip>
          <a:srcRect/>
          <a:stretch/>
        </p:blipFill>
        <p:spPr>
          <a:xfrm>
            <a:off x="1588" y="0"/>
            <a:ext cx="12188825" cy="6858000"/>
          </a:xfrm>
        </p:spPr>
      </p:pic>
      <p:sp>
        <p:nvSpPr>
          <p:cNvPr id="14" name="Rectangle 13">
            <a:extLst>
              <a:ext uri="{FF2B5EF4-FFF2-40B4-BE49-F238E27FC236}">
                <a16:creationId xmlns:a16="http://schemas.microsoft.com/office/drawing/2014/main" id="{372E3734-7075-422A-B75E-10097393E4FE}"/>
              </a:ext>
              <a:ext uri="{C183D7F6-B498-43B3-948B-1728B52AA6E4}">
                <adec:decorative xmlns:adec="http://schemas.microsoft.com/office/drawing/2017/decorative" val="1"/>
              </a:ext>
            </a:extLst>
          </p:cNvPr>
          <p:cNvSpPr/>
          <p:nvPr/>
        </p:nvSpPr>
        <p:spPr>
          <a:xfrm>
            <a:off x="6243057" y="457200"/>
            <a:ext cx="5486400" cy="5943600"/>
          </a:xfrm>
          <a:prstGeom prst="rect">
            <a:avLst/>
          </a:prstGeom>
          <a:solidFill>
            <a:schemeClr val="tx2">
              <a:lumMod val="20000"/>
              <a:lumOff val="80000"/>
              <a:alpha val="95000"/>
            </a:schemeClr>
          </a:solidFill>
          <a:ln w="38100">
            <a:solidFill>
              <a:schemeClr val="accent3">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0762DA2-02E0-4172-94FD-1700F4DBE134}"/>
              </a:ext>
            </a:extLst>
          </p:cNvPr>
          <p:cNvSpPr>
            <a:spLocks noGrp="1"/>
          </p:cNvSpPr>
          <p:nvPr>
            <p:ph type="title"/>
          </p:nvPr>
        </p:nvSpPr>
        <p:spPr>
          <a:xfrm>
            <a:off x="6636249" y="960120"/>
            <a:ext cx="4700016" cy="1325563"/>
          </a:xfrm>
        </p:spPr>
        <p:txBody>
          <a:bodyPr/>
          <a:lstStyle/>
          <a:p>
            <a:r>
              <a:rPr lang="en-US" dirty="0"/>
              <a:t>Questions</a:t>
            </a:r>
          </a:p>
        </p:txBody>
      </p:sp>
      <p:sp>
        <p:nvSpPr>
          <p:cNvPr id="3" name="Text Placeholder 2">
            <a:extLst>
              <a:ext uri="{FF2B5EF4-FFF2-40B4-BE49-F238E27FC236}">
                <a16:creationId xmlns:a16="http://schemas.microsoft.com/office/drawing/2014/main" id="{6A01CEDA-E0CE-4863-A93C-2A0FF41234C9}"/>
              </a:ext>
            </a:extLst>
          </p:cNvPr>
          <p:cNvSpPr>
            <a:spLocks noGrp="1"/>
          </p:cNvSpPr>
          <p:nvPr>
            <p:ph type="body" idx="1"/>
          </p:nvPr>
        </p:nvSpPr>
        <p:spPr>
          <a:xfrm>
            <a:off x="6931152" y="2715768"/>
            <a:ext cx="4114800" cy="1188720"/>
          </a:xfrm>
        </p:spPr>
        <p:txBody>
          <a:bodyPr>
            <a:normAutofit/>
          </a:bodyPr>
          <a:lstStyle/>
          <a:p>
            <a:r>
              <a:rPr lang="en-US" dirty="0"/>
              <a:t>Thank you again for the opportunity to speak with AACOG today. I look forward to the discussion.</a:t>
            </a:r>
          </a:p>
        </p:txBody>
      </p:sp>
      <p:sp>
        <p:nvSpPr>
          <p:cNvPr id="26" name="Date Placeholder 25">
            <a:extLst>
              <a:ext uri="{FF2B5EF4-FFF2-40B4-BE49-F238E27FC236}">
                <a16:creationId xmlns:a16="http://schemas.microsoft.com/office/drawing/2014/main" id="{C23AE46B-8CB3-416E-B4A7-364BD6008796}"/>
              </a:ext>
            </a:extLst>
          </p:cNvPr>
          <p:cNvSpPr>
            <a:spLocks noGrp="1"/>
          </p:cNvSpPr>
          <p:nvPr>
            <p:ph type="dt" sz="half" idx="10"/>
          </p:nvPr>
        </p:nvSpPr>
        <p:spPr>
          <a:xfrm>
            <a:off x="457200" y="6488702"/>
            <a:ext cx="2743200" cy="182880"/>
          </a:xfrm>
        </p:spPr>
        <p:txBody>
          <a:bodyPr/>
          <a:lstStyle/>
          <a:p>
            <a:r>
              <a:rPr lang="en-US" dirty="0"/>
              <a:t>20XX</a:t>
            </a:r>
          </a:p>
        </p:txBody>
      </p:sp>
      <p:sp>
        <p:nvSpPr>
          <p:cNvPr id="27" name="Footer Placeholder 26">
            <a:extLst>
              <a:ext uri="{FF2B5EF4-FFF2-40B4-BE49-F238E27FC236}">
                <a16:creationId xmlns:a16="http://schemas.microsoft.com/office/drawing/2014/main" id="{B65BF802-7CBC-4FBA-AA31-0153CDEC341B}"/>
              </a:ext>
            </a:extLst>
          </p:cNvPr>
          <p:cNvSpPr>
            <a:spLocks noGrp="1"/>
          </p:cNvSpPr>
          <p:nvPr>
            <p:ph type="ftr" sz="quarter" idx="11"/>
          </p:nvPr>
        </p:nvSpPr>
        <p:spPr>
          <a:xfrm>
            <a:off x="4038600" y="6488702"/>
            <a:ext cx="4114800" cy="182880"/>
          </a:xfrm>
        </p:spPr>
        <p:txBody>
          <a:bodyPr/>
          <a:lstStyle/>
          <a:p>
            <a:r>
              <a:rPr lang="en-US" dirty="0"/>
              <a:t>CONFERENCE PRESENTATION</a:t>
            </a:r>
          </a:p>
        </p:txBody>
      </p:sp>
      <p:sp>
        <p:nvSpPr>
          <p:cNvPr id="28" name="Slide Number Placeholder 27">
            <a:extLst>
              <a:ext uri="{FF2B5EF4-FFF2-40B4-BE49-F238E27FC236}">
                <a16:creationId xmlns:a16="http://schemas.microsoft.com/office/drawing/2014/main" id="{5E33FB08-AD77-4552-B8D5-43C272CA7863}"/>
              </a:ext>
            </a:extLst>
          </p:cNvPr>
          <p:cNvSpPr>
            <a:spLocks noGrp="1"/>
          </p:cNvSpPr>
          <p:nvPr>
            <p:ph type="sldNum" sz="quarter" idx="12"/>
          </p:nvPr>
        </p:nvSpPr>
        <p:spPr>
          <a:xfrm>
            <a:off x="8997696" y="6488702"/>
            <a:ext cx="2743200" cy="182880"/>
          </a:xfrm>
        </p:spPr>
        <p:txBody>
          <a:bodyPr/>
          <a:lstStyle/>
          <a:p>
            <a:fld id="{B5CEABB6-07DC-46E8-9B57-56EC44A396E5}" type="slidenum">
              <a:rPr lang="en-US" smtClean="0"/>
              <a:pPr/>
              <a:t>19</a:t>
            </a:fld>
            <a:endParaRPr lang="en-US" dirty="0"/>
          </a:p>
        </p:txBody>
      </p:sp>
      <p:cxnSp>
        <p:nvCxnSpPr>
          <p:cNvPr id="16" name="Straight Connector 15">
            <a:extLst>
              <a:ext uri="{FF2B5EF4-FFF2-40B4-BE49-F238E27FC236}">
                <a16:creationId xmlns:a16="http://schemas.microsoft.com/office/drawing/2014/main" id="{6E1B4A10-F4F3-48A3-8775-DBF70DDF7784}"/>
              </a:ext>
              <a:ext uri="{C183D7F6-B498-43B3-948B-1728B52AA6E4}">
                <adec:decorative xmlns:adec="http://schemas.microsoft.com/office/drawing/2017/decorative" val="1"/>
              </a:ext>
            </a:extLst>
          </p:cNvPr>
          <p:cNvCxnSpPr>
            <a:cxnSpLocks/>
          </p:cNvCxnSpPr>
          <p:nvPr/>
        </p:nvCxnSpPr>
        <p:spPr>
          <a:xfrm>
            <a:off x="8092242" y="2404199"/>
            <a:ext cx="1790700" cy="0"/>
          </a:xfrm>
          <a:prstGeom prst="line">
            <a:avLst/>
          </a:prstGeom>
          <a:ln w="19050">
            <a:solidFill>
              <a:schemeClr val="accent3">
                <a:lumMod val="2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3412D57-A9AD-4451-8EC7-CF00FBB60E0C}"/>
              </a:ext>
              <a:ext uri="{C183D7F6-B498-43B3-948B-1728B52AA6E4}">
                <adec:decorative xmlns:adec="http://schemas.microsoft.com/office/drawing/2017/decorative" val="1"/>
              </a:ext>
            </a:extLst>
          </p:cNvPr>
          <p:cNvCxnSpPr>
            <a:cxnSpLocks/>
          </p:cNvCxnSpPr>
          <p:nvPr/>
        </p:nvCxnSpPr>
        <p:spPr>
          <a:xfrm>
            <a:off x="8092241" y="5853785"/>
            <a:ext cx="1790700" cy="0"/>
          </a:xfrm>
          <a:prstGeom prst="line">
            <a:avLst/>
          </a:prstGeom>
          <a:ln w="19050">
            <a:solidFill>
              <a:schemeClr val="accent3">
                <a:lumMod val="25000"/>
              </a:schemeClr>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C3FA32F0-FA4E-4CA0-B777-C59843D72B3D}"/>
              </a:ext>
              <a:ext uri="{C183D7F6-B498-43B3-948B-1728B52AA6E4}">
                <adec:decorative xmlns:adec="http://schemas.microsoft.com/office/drawing/2017/decorative" val="1"/>
              </a:ext>
            </a:extLst>
          </p:cNvPr>
          <p:cNvSpPr/>
          <p:nvPr/>
        </p:nvSpPr>
        <p:spPr>
          <a:xfrm>
            <a:off x="6357357" y="571500"/>
            <a:ext cx="5257800" cy="5715000"/>
          </a:xfrm>
          <a:prstGeom prst="rect">
            <a:avLst/>
          </a:prstGeom>
          <a:noFill/>
          <a:ln w="12700">
            <a:solidFill>
              <a:schemeClr val="accent3">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Graphic 5">
            <a:extLst>
              <a:ext uri="{FF2B5EF4-FFF2-40B4-BE49-F238E27FC236}">
                <a16:creationId xmlns:a16="http://schemas.microsoft.com/office/drawing/2014/main" id="{DF70C51B-031C-B14C-9CC6-8FE7282DE31A}"/>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9691531" flipH="1">
            <a:off x="8578136" y="3956692"/>
            <a:ext cx="808894" cy="359243"/>
          </a:xfrm>
          <a:prstGeom prst="rect">
            <a:avLst/>
          </a:prstGeom>
        </p:spPr>
      </p:pic>
    </p:spTree>
    <p:extLst>
      <p:ext uri="{BB962C8B-B14F-4D97-AF65-F5344CB8AC3E}">
        <p14:creationId xmlns:p14="http://schemas.microsoft.com/office/powerpoint/2010/main" val="2686100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Photo of business man writing in journal&#10;">
            <a:extLst>
              <a:ext uri="{FF2B5EF4-FFF2-40B4-BE49-F238E27FC236}">
                <a16:creationId xmlns:a16="http://schemas.microsoft.com/office/drawing/2014/main" id="{548A53BA-7AEE-4BAB-A2AA-9234417FE05E}"/>
              </a:ext>
            </a:extLst>
          </p:cNvPr>
          <p:cNvPicPr>
            <a:picLocks noGrp="1" noChangeAspect="1"/>
          </p:cNvPicPr>
          <p:nvPr>
            <p:ph type="pic" sz="quarter" idx="14"/>
          </p:nvPr>
        </p:nvPicPr>
        <p:blipFill rotWithShape="1">
          <a:blip r:embed="rId2" cstate="screen">
            <a:extLst>
              <a:ext uri="{28A0092B-C50C-407E-A947-70E740481C1C}">
                <a14:useLocalDpi xmlns:a14="http://schemas.microsoft.com/office/drawing/2010/main"/>
              </a:ext>
            </a:extLst>
          </a:blip>
          <a:srcRect/>
          <a:stretch/>
        </p:blipFill>
        <p:spPr>
          <a:xfrm>
            <a:off x="1524" y="-76200"/>
            <a:ext cx="12188952" cy="6858000"/>
          </a:xfrm>
        </p:spPr>
      </p:pic>
      <p:sp>
        <p:nvSpPr>
          <p:cNvPr id="2" name="Title 1">
            <a:extLst>
              <a:ext uri="{FF2B5EF4-FFF2-40B4-BE49-F238E27FC236}">
                <a16:creationId xmlns:a16="http://schemas.microsoft.com/office/drawing/2014/main" id="{CA98C48D-8FE7-491A-A6C7-72647C2A7837}"/>
              </a:ext>
            </a:extLst>
          </p:cNvPr>
          <p:cNvSpPr>
            <a:spLocks noGrp="1"/>
          </p:cNvSpPr>
          <p:nvPr>
            <p:ph type="title"/>
          </p:nvPr>
        </p:nvSpPr>
        <p:spPr>
          <a:xfrm>
            <a:off x="456074" y="571499"/>
            <a:ext cx="3959352" cy="5590761"/>
          </a:xfrm>
        </p:spPr>
        <p:txBody>
          <a:bodyPr>
            <a:normAutofit/>
          </a:bodyPr>
          <a:lstStyle/>
          <a:p>
            <a:r>
              <a:rPr lang="en-US" sz="2000" dirty="0"/>
              <a:t>Understanding How Defense Policy Moves Through Congress</a:t>
            </a:r>
          </a:p>
        </p:txBody>
      </p:sp>
      <p:sp>
        <p:nvSpPr>
          <p:cNvPr id="14" name="Date Placeholder 13">
            <a:extLst>
              <a:ext uri="{FF2B5EF4-FFF2-40B4-BE49-F238E27FC236}">
                <a16:creationId xmlns:a16="http://schemas.microsoft.com/office/drawing/2014/main" id="{D4560A44-8560-4402-B256-97C3C43073CA}"/>
              </a:ext>
            </a:extLst>
          </p:cNvPr>
          <p:cNvSpPr>
            <a:spLocks noGrp="1"/>
          </p:cNvSpPr>
          <p:nvPr>
            <p:ph type="dt" sz="half" idx="10"/>
          </p:nvPr>
        </p:nvSpPr>
        <p:spPr>
          <a:xfrm>
            <a:off x="457200" y="6488702"/>
            <a:ext cx="2743200" cy="182880"/>
          </a:xfrm>
        </p:spPr>
        <p:txBody>
          <a:bodyPr/>
          <a:lstStyle/>
          <a:p>
            <a:r>
              <a:rPr lang="en-US" dirty="0"/>
              <a:t>2026</a:t>
            </a:r>
          </a:p>
        </p:txBody>
      </p:sp>
      <p:sp>
        <p:nvSpPr>
          <p:cNvPr id="15" name="Footer Placeholder 14">
            <a:extLst>
              <a:ext uri="{FF2B5EF4-FFF2-40B4-BE49-F238E27FC236}">
                <a16:creationId xmlns:a16="http://schemas.microsoft.com/office/drawing/2014/main" id="{42913DD8-54E8-4C9C-93C6-831E0A162809}"/>
              </a:ext>
            </a:extLst>
          </p:cNvPr>
          <p:cNvSpPr>
            <a:spLocks noGrp="1"/>
          </p:cNvSpPr>
          <p:nvPr>
            <p:ph type="ftr" sz="quarter" idx="11"/>
          </p:nvPr>
        </p:nvSpPr>
        <p:spPr>
          <a:xfrm>
            <a:off x="4038600" y="6488702"/>
            <a:ext cx="4114800" cy="182880"/>
          </a:xfrm>
        </p:spPr>
        <p:txBody>
          <a:bodyPr/>
          <a:lstStyle/>
          <a:p>
            <a:r>
              <a:rPr lang="en-US" dirty="0"/>
              <a:t>Defense Legislation, National Security, and the Congressional Fellow Experience</a:t>
            </a:r>
          </a:p>
        </p:txBody>
      </p:sp>
      <p:sp>
        <p:nvSpPr>
          <p:cNvPr id="17" name="Slide Number Placeholder 16">
            <a:extLst>
              <a:ext uri="{FF2B5EF4-FFF2-40B4-BE49-F238E27FC236}">
                <a16:creationId xmlns:a16="http://schemas.microsoft.com/office/drawing/2014/main" id="{4788973B-466C-4C76-B228-D9501EE73184}"/>
              </a:ext>
            </a:extLst>
          </p:cNvPr>
          <p:cNvSpPr>
            <a:spLocks noGrp="1"/>
          </p:cNvSpPr>
          <p:nvPr>
            <p:ph type="sldNum" sz="quarter" idx="12"/>
          </p:nvPr>
        </p:nvSpPr>
        <p:spPr>
          <a:xfrm>
            <a:off x="8997696" y="6488702"/>
            <a:ext cx="2743200" cy="182880"/>
          </a:xfrm>
        </p:spPr>
        <p:txBody>
          <a:bodyPr/>
          <a:lstStyle/>
          <a:p>
            <a:fld id="{B5CEABB6-07DC-46E8-9B57-56EC44A396E5}" type="slidenum">
              <a:rPr lang="en-US" smtClean="0"/>
              <a:pPr/>
              <a:t>2</a:t>
            </a:fld>
            <a:endParaRPr lang="en-US" dirty="0"/>
          </a:p>
        </p:txBody>
      </p:sp>
      <p:sp>
        <p:nvSpPr>
          <p:cNvPr id="16" name="Content Placeholder 15">
            <a:extLst>
              <a:ext uri="{FF2B5EF4-FFF2-40B4-BE49-F238E27FC236}">
                <a16:creationId xmlns:a16="http://schemas.microsoft.com/office/drawing/2014/main" id="{4B5CAEFB-3ACA-4146-81A1-3AF907AAED86}"/>
              </a:ext>
            </a:extLst>
          </p:cNvPr>
          <p:cNvSpPr>
            <a:spLocks noGrp="1"/>
          </p:cNvSpPr>
          <p:nvPr>
            <p:ph type="body" sz="quarter" idx="15"/>
          </p:nvPr>
        </p:nvSpPr>
        <p:spPr>
          <a:xfrm>
            <a:off x="592551" y="940904"/>
            <a:ext cx="3730752" cy="5116996"/>
          </a:xfrm>
        </p:spPr>
        <p:txBody>
          <a:bodyPr>
            <a:noAutofit/>
          </a:bodyPr>
          <a:lstStyle/>
          <a:p>
            <a:pPr algn="l"/>
            <a:r>
              <a:rPr lang="en-US" sz="1600" b="1" dirty="0"/>
              <a:t>Key Themes:</a:t>
            </a:r>
            <a:endParaRPr lang="en-US" sz="1600" dirty="0"/>
          </a:p>
          <a:p>
            <a:pPr marL="285750" indent="-285750" algn="l">
              <a:buFont typeface="Arial" panose="020B0604020202020204" pitchFamily="34" charset="0"/>
              <a:buChar char="•"/>
            </a:pPr>
            <a:r>
              <a:rPr lang="en-US" sz="1600" dirty="0"/>
              <a:t>Military fellows embedded in Congress</a:t>
            </a:r>
          </a:p>
          <a:p>
            <a:pPr marL="285750" indent="-285750" algn="l">
              <a:buFont typeface="Arial" panose="020B0604020202020204" pitchFamily="34" charset="0"/>
              <a:buChar char="•"/>
            </a:pPr>
            <a:r>
              <a:rPr lang="en-US" sz="1600" dirty="0"/>
              <a:t>Bipartisan national security policymaking</a:t>
            </a:r>
          </a:p>
          <a:p>
            <a:pPr marL="285750" indent="-285750" algn="l">
              <a:buFont typeface="Arial" panose="020B0604020202020204" pitchFamily="34" charset="0"/>
              <a:buChar char="•"/>
            </a:pPr>
            <a:r>
              <a:rPr lang="en-US" sz="1600" dirty="0"/>
              <a:t>NDAA and Defense Appropriations</a:t>
            </a:r>
          </a:p>
          <a:p>
            <a:pPr marL="285750" indent="-285750" algn="l">
              <a:buFont typeface="Arial" panose="020B0604020202020204" pitchFamily="34" charset="0"/>
              <a:buChar char="•"/>
            </a:pPr>
            <a:r>
              <a:rPr lang="en-US" sz="1600" dirty="0"/>
              <a:t>Navigating the legislative process</a:t>
            </a:r>
          </a:p>
          <a:p>
            <a:pPr marL="285750" indent="-285750" algn="l">
              <a:buFont typeface="Arial" panose="020B0604020202020204" pitchFamily="34" charset="0"/>
              <a:buChar char="•"/>
            </a:pPr>
            <a:r>
              <a:rPr lang="en-US" sz="1600" dirty="0"/>
              <a:t>Building effective partnerships with Congress</a:t>
            </a:r>
          </a:p>
        </p:txBody>
      </p:sp>
      <p:cxnSp>
        <p:nvCxnSpPr>
          <p:cNvPr id="9" name="Straight Connector 8">
            <a:extLst>
              <a:ext uri="{FF2B5EF4-FFF2-40B4-BE49-F238E27FC236}">
                <a16:creationId xmlns:a16="http://schemas.microsoft.com/office/drawing/2014/main" id="{E1DA684F-F04D-4BEA-9DE7-266132513CF7}"/>
              </a:ext>
              <a:ext uri="{C183D7F6-B498-43B3-948B-1728B52AA6E4}">
                <adec:decorative xmlns:adec="http://schemas.microsoft.com/office/drawing/2017/decorative" val="1"/>
              </a:ext>
            </a:extLst>
          </p:cNvPr>
          <p:cNvCxnSpPr>
            <a:cxnSpLocks/>
          </p:cNvCxnSpPr>
          <p:nvPr/>
        </p:nvCxnSpPr>
        <p:spPr>
          <a:xfrm>
            <a:off x="1005398" y="1874520"/>
            <a:ext cx="2860705" cy="0"/>
          </a:xfrm>
          <a:prstGeom prst="line">
            <a:avLst/>
          </a:prstGeom>
          <a:ln w="254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86814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Placeholder 9" descr="Photo of team group high five&#10;">
            <a:extLst>
              <a:ext uri="{FF2B5EF4-FFF2-40B4-BE49-F238E27FC236}">
                <a16:creationId xmlns:a16="http://schemas.microsoft.com/office/drawing/2014/main" id="{AA58AABE-CEFF-48E5-AC11-9A99DA35553E}"/>
              </a:ext>
            </a:extLst>
          </p:cNvPr>
          <p:cNvPicPr>
            <a:picLocks noGrp="1" noChangeAspect="1"/>
          </p:cNvPicPr>
          <p:nvPr>
            <p:ph type="pic" sz="quarter" idx="14"/>
          </p:nvPr>
        </p:nvPicPr>
        <p:blipFill rotWithShape="1">
          <a:blip r:embed="rId2" cstate="screen">
            <a:extLst>
              <a:ext uri="{28A0092B-C50C-407E-A947-70E740481C1C}">
                <a14:useLocalDpi xmlns:a14="http://schemas.microsoft.com/office/drawing/2010/main"/>
              </a:ext>
            </a:extLst>
          </a:blip>
          <a:srcRect/>
          <a:stretch/>
        </p:blipFill>
        <p:spPr>
          <a:xfrm>
            <a:off x="1588" y="0"/>
            <a:ext cx="12188825" cy="6858000"/>
          </a:xfrm>
        </p:spPr>
      </p:pic>
      <p:sp>
        <p:nvSpPr>
          <p:cNvPr id="5" name="Rectangle 4">
            <a:extLst>
              <a:ext uri="{FF2B5EF4-FFF2-40B4-BE49-F238E27FC236}">
                <a16:creationId xmlns:a16="http://schemas.microsoft.com/office/drawing/2014/main" id="{74B8C71D-9583-48CB-A10F-1E6391AF22A3}"/>
              </a:ext>
              <a:ext uri="{C183D7F6-B498-43B3-948B-1728B52AA6E4}">
                <adec:decorative xmlns:adec="http://schemas.microsoft.com/office/drawing/2017/decorative" val="1"/>
              </a:ext>
            </a:extLst>
          </p:cNvPr>
          <p:cNvSpPr/>
          <p:nvPr/>
        </p:nvSpPr>
        <p:spPr>
          <a:xfrm>
            <a:off x="7782024" y="601326"/>
            <a:ext cx="3959352" cy="5486400"/>
          </a:xfrm>
          <a:prstGeom prst="rect">
            <a:avLst/>
          </a:prstGeom>
          <a:solidFill>
            <a:schemeClr val="tx2">
              <a:lumMod val="20000"/>
              <a:lumOff val="80000"/>
              <a:alpha val="85000"/>
            </a:schemeClr>
          </a:solidFill>
          <a:ln w="38100">
            <a:solidFill>
              <a:schemeClr val="accent3">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43CBB973-B428-41C0-9D92-71BB38810C5E}"/>
              </a:ext>
              <a:ext uri="{C183D7F6-B498-43B3-948B-1728B52AA6E4}">
                <adec:decorative xmlns:adec="http://schemas.microsoft.com/office/drawing/2017/decorative" val="1"/>
              </a:ext>
            </a:extLst>
          </p:cNvPr>
          <p:cNvSpPr/>
          <p:nvPr/>
        </p:nvSpPr>
        <p:spPr>
          <a:xfrm>
            <a:off x="7896324" y="715626"/>
            <a:ext cx="3730752" cy="5257800"/>
          </a:xfrm>
          <a:prstGeom prst="rect">
            <a:avLst/>
          </a:prstGeom>
          <a:noFill/>
          <a:ln w="12700">
            <a:solidFill>
              <a:schemeClr val="accent3">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CCAEE93-8585-46D4-A7EC-F184E317CB2E}"/>
              </a:ext>
            </a:extLst>
          </p:cNvPr>
          <p:cNvSpPr>
            <a:spLocks noGrp="1"/>
          </p:cNvSpPr>
          <p:nvPr>
            <p:ph type="title"/>
          </p:nvPr>
        </p:nvSpPr>
        <p:spPr>
          <a:xfrm>
            <a:off x="8046720" y="1280160"/>
            <a:ext cx="3438144" cy="914400"/>
          </a:xfrm>
        </p:spPr>
        <p:txBody>
          <a:bodyPr/>
          <a:lstStyle/>
          <a:p>
            <a:r>
              <a:rPr lang="en-US" dirty="0"/>
              <a:t>Thank you</a:t>
            </a:r>
          </a:p>
        </p:txBody>
      </p:sp>
      <p:cxnSp>
        <p:nvCxnSpPr>
          <p:cNvPr id="4" name="Straight Connector 3">
            <a:extLst>
              <a:ext uri="{FF2B5EF4-FFF2-40B4-BE49-F238E27FC236}">
                <a16:creationId xmlns:a16="http://schemas.microsoft.com/office/drawing/2014/main" id="{BA8B9DC8-A928-4BA0-872D-E2A209F309B9}"/>
              </a:ext>
              <a:ext uri="{C183D7F6-B498-43B3-948B-1728B52AA6E4}">
                <adec:decorative xmlns:adec="http://schemas.microsoft.com/office/drawing/2017/decorative" val="1"/>
              </a:ext>
            </a:extLst>
          </p:cNvPr>
          <p:cNvCxnSpPr>
            <a:cxnSpLocks/>
          </p:cNvCxnSpPr>
          <p:nvPr/>
        </p:nvCxnSpPr>
        <p:spPr>
          <a:xfrm>
            <a:off x="8618700" y="2334042"/>
            <a:ext cx="2286000" cy="0"/>
          </a:xfrm>
          <a:prstGeom prst="line">
            <a:avLst/>
          </a:prstGeom>
          <a:ln w="12700">
            <a:solidFill>
              <a:schemeClr val="accent1">
                <a:lumMod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4AFFC60-19C3-4901-93F7-7AAF4C09F8C6}"/>
              </a:ext>
            </a:extLst>
          </p:cNvPr>
          <p:cNvSpPr>
            <a:spLocks noGrp="1"/>
          </p:cNvSpPr>
          <p:nvPr>
            <p:ph idx="1"/>
          </p:nvPr>
        </p:nvSpPr>
        <p:spPr>
          <a:xfrm>
            <a:off x="8165592" y="2770632"/>
            <a:ext cx="3200400" cy="457200"/>
          </a:xfrm>
        </p:spPr>
        <p:txBody>
          <a:bodyPr>
            <a:normAutofit/>
          </a:bodyPr>
          <a:lstStyle/>
          <a:p>
            <a:r>
              <a:rPr lang="en-US" dirty="0"/>
              <a:t>Desmond Burgess​</a:t>
            </a:r>
          </a:p>
        </p:txBody>
      </p:sp>
      <p:cxnSp>
        <p:nvCxnSpPr>
          <p:cNvPr id="7" name="Straight Connector 6">
            <a:extLst>
              <a:ext uri="{FF2B5EF4-FFF2-40B4-BE49-F238E27FC236}">
                <a16:creationId xmlns:a16="http://schemas.microsoft.com/office/drawing/2014/main" id="{C43AD9EC-FB39-4CB3-AB09-9CF0FF3975DF}"/>
              </a:ext>
              <a:ext uri="{C183D7F6-B498-43B3-948B-1728B52AA6E4}">
                <adec:decorative xmlns:adec="http://schemas.microsoft.com/office/drawing/2017/decorative" val="1"/>
              </a:ext>
            </a:extLst>
          </p:cNvPr>
          <p:cNvCxnSpPr>
            <a:cxnSpLocks/>
          </p:cNvCxnSpPr>
          <p:nvPr/>
        </p:nvCxnSpPr>
        <p:spPr>
          <a:xfrm>
            <a:off x="9533100" y="3518020"/>
            <a:ext cx="457200" cy="0"/>
          </a:xfrm>
          <a:prstGeom prst="line">
            <a:avLst/>
          </a:prstGeom>
          <a:ln w="38100">
            <a:solidFill>
              <a:schemeClr val="accent1">
                <a:lumMod val="25000"/>
              </a:schemeClr>
            </a:solidFill>
          </a:ln>
        </p:spPr>
        <p:style>
          <a:lnRef idx="1">
            <a:schemeClr val="accent1"/>
          </a:lnRef>
          <a:fillRef idx="0">
            <a:schemeClr val="accent1"/>
          </a:fillRef>
          <a:effectRef idx="0">
            <a:schemeClr val="accent1"/>
          </a:effectRef>
          <a:fontRef idx="minor">
            <a:schemeClr val="tx1"/>
          </a:fontRef>
        </p:style>
      </p:cxnSp>
      <p:sp>
        <p:nvSpPr>
          <p:cNvPr id="27" name="Content Placeholder 26">
            <a:extLst>
              <a:ext uri="{FF2B5EF4-FFF2-40B4-BE49-F238E27FC236}">
                <a16:creationId xmlns:a16="http://schemas.microsoft.com/office/drawing/2014/main" id="{685072D4-7F5E-47C0-A8C5-488CD2822AB5}"/>
              </a:ext>
            </a:extLst>
          </p:cNvPr>
          <p:cNvSpPr>
            <a:spLocks noGrp="1"/>
          </p:cNvSpPr>
          <p:nvPr>
            <p:ph idx="15"/>
          </p:nvPr>
        </p:nvSpPr>
        <p:spPr>
          <a:xfrm>
            <a:off x="8046720" y="3922776"/>
            <a:ext cx="3580356" cy="1289304"/>
          </a:xfrm>
        </p:spPr>
        <p:txBody>
          <a:bodyPr/>
          <a:lstStyle/>
          <a:p>
            <a:r>
              <a:rPr lang="en-US" dirty="0"/>
              <a:t>desmond.burgess@mail.house.gov</a:t>
            </a:r>
          </a:p>
        </p:txBody>
      </p:sp>
      <p:cxnSp>
        <p:nvCxnSpPr>
          <p:cNvPr id="6" name="Straight Connector 5">
            <a:extLst>
              <a:ext uri="{FF2B5EF4-FFF2-40B4-BE49-F238E27FC236}">
                <a16:creationId xmlns:a16="http://schemas.microsoft.com/office/drawing/2014/main" id="{D80E818E-5D5D-4925-A78F-3B769109CC43}"/>
              </a:ext>
              <a:ext uri="{C183D7F6-B498-43B3-948B-1728B52AA6E4}">
                <adec:decorative xmlns:adec="http://schemas.microsoft.com/office/drawing/2017/decorative" val="1"/>
              </a:ext>
            </a:extLst>
          </p:cNvPr>
          <p:cNvCxnSpPr>
            <a:cxnSpLocks/>
          </p:cNvCxnSpPr>
          <p:nvPr/>
        </p:nvCxnSpPr>
        <p:spPr>
          <a:xfrm>
            <a:off x="8618700" y="5471082"/>
            <a:ext cx="2286000" cy="0"/>
          </a:xfrm>
          <a:prstGeom prst="line">
            <a:avLst/>
          </a:prstGeom>
          <a:ln w="12700">
            <a:solidFill>
              <a:schemeClr val="accent1">
                <a:lumMod val="25000"/>
              </a:schemeClr>
            </a:solidFill>
          </a:ln>
        </p:spPr>
        <p:style>
          <a:lnRef idx="1">
            <a:schemeClr val="accent1"/>
          </a:lnRef>
          <a:fillRef idx="0">
            <a:schemeClr val="accent1"/>
          </a:fillRef>
          <a:effectRef idx="0">
            <a:schemeClr val="accent1"/>
          </a:effectRef>
          <a:fontRef idx="minor">
            <a:schemeClr val="tx1"/>
          </a:fontRef>
        </p:style>
      </p:cxnSp>
      <p:sp>
        <p:nvSpPr>
          <p:cNvPr id="18" name="Date Placeholder 17">
            <a:extLst>
              <a:ext uri="{FF2B5EF4-FFF2-40B4-BE49-F238E27FC236}">
                <a16:creationId xmlns:a16="http://schemas.microsoft.com/office/drawing/2014/main" id="{0B3D3AF0-7850-4DC9-8E13-B720E3923C7C}"/>
              </a:ext>
            </a:extLst>
          </p:cNvPr>
          <p:cNvSpPr>
            <a:spLocks noGrp="1"/>
          </p:cNvSpPr>
          <p:nvPr>
            <p:ph type="dt" sz="half" idx="10"/>
          </p:nvPr>
        </p:nvSpPr>
        <p:spPr>
          <a:xfrm>
            <a:off x="457200" y="6488702"/>
            <a:ext cx="2743200" cy="182880"/>
          </a:xfrm>
        </p:spPr>
        <p:txBody>
          <a:bodyPr/>
          <a:lstStyle/>
          <a:p>
            <a:r>
              <a:rPr lang="en-US" dirty="0"/>
              <a:t>20XX</a:t>
            </a:r>
          </a:p>
        </p:txBody>
      </p:sp>
      <p:sp>
        <p:nvSpPr>
          <p:cNvPr id="19" name="Footer Placeholder 18">
            <a:extLst>
              <a:ext uri="{FF2B5EF4-FFF2-40B4-BE49-F238E27FC236}">
                <a16:creationId xmlns:a16="http://schemas.microsoft.com/office/drawing/2014/main" id="{7C7671D6-13D3-446B-A8B5-9B778994ED22}"/>
              </a:ext>
            </a:extLst>
          </p:cNvPr>
          <p:cNvSpPr>
            <a:spLocks noGrp="1"/>
          </p:cNvSpPr>
          <p:nvPr>
            <p:ph type="ftr" sz="quarter" idx="11"/>
          </p:nvPr>
        </p:nvSpPr>
        <p:spPr>
          <a:xfrm>
            <a:off x="4038600" y="6488702"/>
            <a:ext cx="4114800" cy="182880"/>
          </a:xfrm>
        </p:spPr>
        <p:txBody>
          <a:bodyPr/>
          <a:lstStyle/>
          <a:p>
            <a:r>
              <a:rPr lang="en-US" dirty="0"/>
              <a:t>CONFERENCE PRESENTATION</a:t>
            </a:r>
          </a:p>
        </p:txBody>
      </p:sp>
      <p:sp>
        <p:nvSpPr>
          <p:cNvPr id="20" name="Slide Number Placeholder 19">
            <a:extLst>
              <a:ext uri="{FF2B5EF4-FFF2-40B4-BE49-F238E27FC236}">
                <a16:creationId xmlns:a16="http://schemas.microsoft.com/office/drawing/2014/main" id="{00B4791E-4782-494D-96B1-BB01A5D60A62}"/>
              </a:ext>
            </a:extLst>
          </p:cNvPr>
          <p:cNvSpPr>
            <a:spLocks noGrp="1"/>
          </p:cNvSpPr>
          <p:nvPr>
            <p:ph type="sldNum" sz="quarter" idx="12"/>
          </p:nvPr>
        </p:nvSpPr>
        <p:spPr>
          <a:xfrm>
            <a:off x="8997696" y="6488702"/>
            <a:ext cx="2743200" cy="182880"/>
          </a:xfrm>
        </p:spPr>
        <p:txBody>
          <a:bodyPr/>
          <a:lstStyle/>
          <a:p>
            <a:fld id="{B5CEABB6-07DC-46E8-9B57-56EC44A396E5}" type="slidenum">
              <a:rPr lang="en-US" smtClean="0"/>
              <a:pPr/>
              <a:t>20</a:t>
            </a:fld>
            <a:endParaRPr lang="en-US" dirty="0"/>
          </a:p>
        </p:txBody>
      </p:sp>
    </p:spTree>
    <p:extLst>
      <p:ext uri="{BB962C8B-B14F-4D97-AF65-F5344CB8AC3E}">
        <p14:creationId xmlns:p14="http://schemas.microsoft.com/office/powerpoint/2010/main" val="24364939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DCC9C-7429-45B0-8103-C0D206342BE7}"/>
              </a:ext>
            </a:extLst>
          </p:cNvPr>
          <p:cNvSpPr>
            <a:spLocks noGrp="1"/>
          </p:cNvSpPr>
          <p:nvPr>
            <p:ph type="title"/>
          </p:nvPr>
        </p:nvSpPr>
        <p:spPr>
          <a:xfrm>
            <a:off x="960120" y="960120"/>
            <a:ext cx="4645152" cy="914400"/>
          </a:xfrm>
        </p:spPr>
        <p:txBody>
          <a:bodyPr/>
          <a:lstStyle/>
          <a:p>
            <a:r>
              <a:rPr lang="en-US" dirty="0"/>
              <a:t>Meet the presenter</a:t>
            </a:r>
          </a:p>
        </p:txBody>
      </p:sp>
      <p:sp>
        <p:nvSpPr>
          <p:cNvPr id="3" name="Content Placeholder 2">
            <a:extLst>
              <a:ext uri="{FF2B5EF4-FFF2-40B4-BE49-F238E27FC236}">
                <a16:creationId xmlns:a16="http://schemas.microsoft.com/office/drawing/2014/main" id="{02DFCE27-D56E-4D7D-9A28-3C699A6B64C9}"/>
              </a:ext>
            </a:extLst>
          </p:cNvPr>
          <p:cNvSpPr>
            <a:spLocks noGrp="1"/>
          </p:cNvSpPr>
          <p:nvPr>
            <p:ph idx="1"/>
          </p:nvPr>
        </p:nvSpPr>
        <p:spPr>
          <a:xfrm>
            <a:off x="960120" y="3124201"/>
            <a:ext cx="4617720" cy="2941318"/>
          </a:xfrm>
        </p:spPr>
        <p:txBody>
          <a:bodyPr vert="horz" lIns="91440" tIns="45720" rIns="91440" bIns="45720" rtlCol="0" anchor="t">
            <a:noAutofit/>
          </a:bodyPr>
          <a:lstStyle/>
          <a:p>
            <a:r>
              <a:rPr lang="en-US" sz="1000" dirty="0">
                <a:latin typeface="Times New Roman" panose="02020603050405020304" pitchFamily="18" charset="0"/>
                <a:cs typeface="Times New Roman" panose="02020603050405020304" pitchFamily="18" charset="0"/>
              </a:rPr>
              <a:t>Dr. Desmond M. Burgess is a U.S. Army Sergeant Major, Congressional Defense Fellow, educator, and published author with more than twenty years of leadership experience across military operations, professional military education, and national security policy. He supports defense policy development at the intersection of the Army and Congress and serves as a guest lecturer at the National Defense University, Reserve Component National Security Course.</a:t>
            </a:r>
          </a:p>
          <a:p>
            <a:r>
              <a:rPr lang="en-US" sz="1000" dirty="0">
                <a:latin typeface="Times New Roman" panose="02020603050405020304" pitchFamily="18" charset="0"/>
                <a:cs typeface="Times New Roman" panose="02020603050405020304" pitchFamily="18" charset="0"/>
              </a:rPr>
              <a:t>He is the author of the leadership book </a:t>
            </a:r>
            <a:r>
              <a:rPr lang="en-US" sz="1000" i="1" dirty="0">
                <a:latin typeface="Times New Roman" panose="02020603050405020304" pitchFamily="18" charset="0"/>
                <a:cs typeface="Times New Roman" panose="02020603050405020304" pitchFamily="18" charset="0"/>
              </a:rPr>
              <a:t>If It Works… Keep Doing It</a:t>
            </a:r>
            <a:r>
              <a:rPr lang="en-US" sz="1000" dirty="0">
                <a:latin typeface="Times New Roman" panose="02020603050405020304" pitchFamily="18" charset="0"/>
                <a:cs typeface="Times New Roman" panose="02020603050405020304" pitchFamily="18" charset="0"/>
              </a:rPr>
              <a:t> and the </a:t>
            </a:r>
            <a:r>
              <a:rPr lang="en-US" sz="1000" i="1" dirty="0">
                <a:latin typeface="Times New Roman" panose="02020603050405020304" pitchFamily="18" charset="0"/>
                <a:cs typeface="Times New Roman" panose="02020603050405020304" pitchFamily="18" charset="0"/>
              </a:rPr>
              <a:t>Chronicles of the Eternal War</a:t>
            </a:r>
            <a:r>
              <a:rPr lang="en-US" sz="1000" dirty="0">
                <a:latin typeface="Times New Roman" panose="02020603050405020304" pitchFamily="18" charset="0"/>
                <a:cs typeface="Times New Roman" panose="02020603050405020304" pitchFamily="18" charset="0"/>
              </a:rPr>
              <a:t> fiction series. His work focuses on strategic leadership, decision-making, and the integration of operational experience into policy and leader development. Dr. Burgess holds a Doctor of Strategic Leadership and multiple graduate degrees in legislative affairs, information technology, and health science.</a:t>
            </a:r>
          </a:p>
        </p:txBody>
      </p:sp>
      <p:sp>
        <p:nvSpPr>
          <p:cNvPr id="33" name="Date Placeholder 32">
            <a:extLst>
              <a:ext uri="{FF2B5EF4-FFF2-40B4-BE49-F238E27FC236}">
                <a16:creationId xmlns:a16="http://schemas.microsoft.com/office/drawing/2014/main" id="{FA8AB7A3-8189-4146-84E3-D859FD67003C}"/>
              </a:ext>
            </a:extLst>
          </p:cNvPr>
          <p:cNvSpPr>
            <a:spLocks noGrp="1"/>
          </p:cNvSpPr>
          <p:nvPr>
            <p:ph type="dt" sz="half" idx="10"/>
          </p:nvPr>
        </p:nvSpPr>
        <p:spPr>
          <a:xfrm>
            <a:off x="457200" y="6488702"/>
            <a:ext cx="2743200" cy="182880"/>
          </a:xfrm>
        </p:spPr>
        <p:txBody>
          <a:bodyPr/>
          <a:lstStyle/>
          <a:p>
            <a:r>
              <a:rPr lang="en-US" dirty="0"/>
              <a:t>20XX</a:t>
            </a:r>
          </a:p>
        </p:txBody>
      </p:sp>
      <p:sp>
        <p:nvSpPr>
          <p:cNvPr id="34" name="Footer Placeholder 33">
            <a:extLst>
              <a:ext uri="{FF2B5EF4-FFF2-40B4-BE49-F238E27FC236}">
                <a16:creationId xmlns:a16="http://schemas.microsoft.com/office/drawing/2014/main" id="{201C63C9-DA14-420C-BBAA-00D6ECAA4FEB}"/>
              </a:ext>
            </a:extLst>
          </p:cNvPr>
          <p:cNvSpPr>
            <a:spLocks noGrp="1"/>
          </p:cNvSpPr>
          <p:nvPr>
            <p:ph type="ftr" sz="quarter" idx="11"/>
          </p:nvPr>
        </p:nvSpPr>
        <p:spPr>
          <a:xfrm>
            <a:off x="4038600" y="6488702"/>
            <a:ext cx="4114800" cy="182880"/>
          </a:xfrm>
        </p:spPr>
        <p:txBody>
          <a:bodyPr/>
          <a:lstStyle/>
          <a:p>
            <a:r>
              <a:rPr lang="en-US" dirty="0"/>
              <a:t>CONFERENCE PRESENTATION</a:t>
            </a:r>
          </a:p>
        </p:txBody>
      </p:sp>
      <p:sp>
        <p:nvSpPr>
          <p:cNvPr id="35" name="Slide Number Placeholder 34">
            <a:extLst>
              <a:ext uri="{FF2B5EF4-FFF2-40B4-BE49-F238E27FC236}">
                <a16:creationId xmlns:a16="http://schemas.microsoft.com/office/drawing/2014/main" id="{8E1AC5C9-EB48-467F-A73C-3E2E0A794DE9}"/>
              </a:ext>
            </a:extLst>
          </p:cNvPr>
          <p:cNvSpPr>
            <a:spLocks noGrp="1"/>
          </p:cNvSpPr>
          <p:nvPr>
            <p:ph type="sldNum" sz="quarter" idx="12"/>
          </p:nvPr>
        </p:nvSpPr>
        <p:spPr>
          <a:xfrm>
            <a:off x="8997696" y="6488702"/>
            <a:ext cx="2743200" cy="182880"/>
          </a:xfrm>
        </p:spPr>
        <p:txBody>
          <a:bodyPr/>
          <a:lstStyle/>
          <a:p>
            <a:fld id="{B5CEABB6-07DC-46E8-9B57-56EC44A396E5}" type="slidenum">
              <a:rPr lang="en-US" smtClean="0"/>
              <a:pPr/>
              <a:t>3</a:t>
            </a:fld>
            <a:endParaRPr lang="en-US" dirty="0"/>
          </a:p>
        </p:txBody>
      </p:sp>
      <p:pic>
        <p:nvPicPr>
          <p:cNvPr id="30" name="Picture Placeholder 29">
            <a:extLst>
              <a:ext uri="{FF2B5EF4-FFF2-40B4-BE49-F238E27FC236}">
                <a16:creationId xmlns:a16="http://schemas.microsoft.com/office/drawing/2014/main" id="{D1187FF2-8FC3-4450-A220-12AA331F4B7D}"/>
              </a:ext>
            </a:extLst>
          </p:cNvPr>
          <p:cNvPicPr>
            <a:picLocks noGrp="1" noChangeAspect="1"/>
          </p:cNvPicPr>
          <p:nvPr>
            <p:ph type="pic" sz="quarter" idx="13"/>
          </p:nvPr>
        </p:nvPicPr>
        <p:blipFill>
          <a:blip r:embed="rId2"/>
          <a:srcRect/>
          <a:stretch/>
        </p:blipFill>
        <p:spPr>
          <a:xfrm>
            <a:off x="7103165" y="1298448"/>
            <a:ext cx="3279330" cy="4206240"/>
          </a:xfrm>
        </p:spPr>
      </p:pic>
      <p:sp>
        <p:nvSpPr>
          <p:cNvPr id="10" name="Text Placeholder 9">
            <a:extLst>
              <a:ext uri="{FF2B5EF4-FFF2-40B4-BE49-F238E27FC236}">
                <a16:creationId xmlns:a16="http://schemas.microsoft.com/office/drawing/2014/main" id="{A32E4DAB-1431-49AD-B20B-F0E932C75C07}"/>
              </a:ext>
            </a:extLst>
          </p:cNvPr>
          <p:cNvSpPr>
            <a:spLocks noGrp="1"/>
          </p:cNvSpPr>
          <p:nvPr>
            <p:ph type="body" sz="quarter" idx="14"/>
          </p:nvPr>
        </p:nvSpPr>
        <p:spPr>
          <a:xfrm>
            <a:off x="987552" y="2667001"/>
            <a:ext cx="4617720" cy="457200"/>
          </a:xfrm>
        </p:spPr>
        <p:txBody>
          <a:bodyPr anchor="ctr"/>
          <a:lstStyle/>
          <a:p>
            <a:r>
              <a:rPr lang="en-US" dirty="0"/>
              <a:t>DESMOND BURGESS</a:t>
            </a:r>
          </a:p>
        </p:txBody>
      </p:sp>
    </p:spTree>
    <p:extLst>
      <p:ext uri="{BB962C8B-B14F-4D97-AF65-F5344CB8AC3E}">
        <p14:creationId xmlns:p14="http://schemas.microsoft.com/office/powerpoint/2010/main" val="305209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83448F-76D4-E545-47B8-DCDE4097775D}"/>
            </a:ext>
          </a:extLst>
        </p:cNvPr>
        <p:cNvGrpSpPr/>
        <p:nvPr/>
      </p:nvGrpSpPr>
      <p:grpSpPr>
        <a:xfrm>
          <a:off x="0" y="0"/>
          <a:ext cx="0" cy="0"/>
          <a:chOff x="0" y="0"/>
          <a:chExt cx="0" cy="0"/>
        </a:xfrm>
      </p:grpSpPr>
      <p:pic>
        <p:nvPicPr>
          <p:cNvPr id="8" name="Picture Placeholder 7" descr="close up of leather couch&#10;">
            <a:extLst>
              <a:ext uri="{FF2B5EF4-FFF2-40B4-BE49-F238E27FC236}">
                <a16:creationId xmlns:a16="http://schemas.microsoft.com/office/drawing/2014/main" id="{A9F79E06-EC41-31CC-5DC4-31C451A47563}"/>
              </a:ext>
            </a:extLst>
          </p:cNvPr>
          <p:cNvPicPr>
            <a:picLocks noGrp="1" noChangeAspect="1"/>
          </p:cNvPicPr>
          <p:nvPr>
            <p:ph type="pic" sz="quarter" idx="14"/>
          </p:nvPr>
        </p:nvPicPr>
        <p:blipFill rotWithShape="1">
          <a:blip r:embed="rId2" cstate="screen">
            <a:extLst>
              <a:ext uri="{BEBA8EAE-BF5A-486C-A8C5-ECC9F3942E4B}">
                <a14:imgProps xmlns:a14="http://schemas.microsoft.com/office/drawing/2010/main">
                  <a14:imgLayer r:embed="rId3">
                    <a14:imgEffect>
                      <a14:brightnessContrast bright="-15000"/>
                    </a14:imgEffect>
                  </a14:imgLayer>
                </a14:imgProps>
              </a:ext>
              <a:ext uri="{28A0092B-C50C-407E-A947-70E740481C1C}">
                <a14:useLocalDpi xmlns:a14="http://schemas.microsoft.com/office/drawing/2010/main"/>
              </a:ext>
            </a:extLst>
          </a:blip>
          <a:srcRect/>
          <a:stretch/>
        </p:blipFill>
        <p:spPr>
          <a:xfrm>
            <a:off x="3048" y="0"/>
            <a:ext cx="12188952" cy="6858000"/>
          </a:xfrm>
        </p:spPr>
      </p:pic>
      <p:sp>
        <p:nvSpPr>
          <p:cNvPr id="3" name="Text Placeholder 2">
            <a:extLst>
              <a:ext uri="{FF2B5EF4-FFF2-40B4-BE49-F238E27FC236}">
                <a16:creationId xmlns:a16="http://schemas.microsoft.com/office/drawing/2014/main" id="{060AD6B1-6398-A7AF-55BA-E0289E8BF87A}"/>
              </a:ext>
            </a:extLst>
          </p:cNvPr>
          <p:cNvSpPr>
            <a:spLocks noGrp="1"/>
          </p:cNvSpPr>
          <p:nvPr>
            <p:ph type="body" idx="1"/>
          </p:nvPr>
        </p:nvSpPr>
        <p:spPr>
          <a:xfrm>
            <a:off x="854765" y="-9023"/>
            <a:ext cx="10058400" cy="585216"/>
          </a:xfrm>
        </p:spPr>
        <p:txBody>
          <a:bodyPr anchor="t">
            <a:normAutofit/>
          </a:bodyPr>
          <a:lstStyle/>
          <a:p>
            <a:r>
              <a:rPr lang="en-US" b="1" dirty="0">
                <a:latin typeface="Times New Roman" panose="02020603050405020304" pitchFamily="18" charset="0"/>
                <a:cs typeface="Times New Roman" panose="02020603050405020304" pitchFamily="18" charset="0"/>
              </a:rPr>
              <a:t>Why Regional Organizations Matter to National Security</a:t>
            </a:r>
          </a:p>
        </p:txBody>
      </p:sp>
      <p:sp>
        <p:nvSpPr>
          <p:cNvPr id="10" name="Date Placeholder 9">
            <a:extLst>
              <a:ext uri="{FF2B5EF4-FFF2-40B4-BE49-F238E27FC236}">
                <a16:creationId xmlns:a16="http://schemas.microsoft.com/office/drawing/2014/main" id="{03BBA219-37E4-14A6-ED49-5D6D48988863}"/>
              </a:ext>
            </a:extLst>
          </p:cNvPr>
          <p:cNvSpPr>
            <a:spLocks noGrp="1"/>
          </p:cNvSpPr>
          <p:nvPr>
            <p:ph type="dt" sz="half" idx="10"/>
          </p:nvPr>
        </p:nvSpPr>
        <p:spPr>
          <a:xfrm>
            <a:off x="457200" y="6488702"/>
            <a:ext cx="2743200" cy="182880"/>
          </a:xfrm>
        </p:spPr>
        <p:txBody>
          <a:bodyPr/>
          <a:lstStyle/>
          <a:p>
            <a:r>
              <a:rPr lang="en-US" dirty="0"/>
              <a:t>2026</a:t>
            </a:r>
          </a:p>
        </p:txBody>
      </p:sp>
      <p:sp>
        <p:nvSpPr>
          <p:cNvPr id="11" name="Footer Placeholder 10">
            <a:extLst>
              <a:ext uri="{FF2B5EF4-FFF2-40B4-BE49-F238E27FC236}">
                <a16:creationId xmlns:a16="http://schemas.microsoft.com/office/drawing/2014/main" id="{9ABCB438-7630-A43E-4BE1-7CE2659BD259}"/>
              </a:ext>
            </a:extLst>
          </p:cNvPr>
          <p:cNvSpPr>
            <a:spLocks noGrp="1"/>
          </p:cNvSpPr>
          <p:nvPr>
            <p:ph type="ftr" sz="quarter" idx="11"/>
          </p:nvPr>
        </p:nvSpPr>
        <p:spPr>
          <a:xfrm>
            <a:off x="4038600" y="6488702"/>
            <a:ext cx="4114800" cy="182880"/>
          </a:xfrm>
        </p:spPr>
        <p:txBody>
          <a:bodyPr/>
          <a:lstStyle/>
          <a:p>
            <a:r>
              <a:rPr lang="en-US" dirty="0"/>
              <a:t>Defense Legislation, National Security, and the Congressional Fellow Experience</a:t>
            </a:r>
          </a:p>
        </p:txBody>
      </p:sp>
      <p:sp>
        <p:nvSpPr>
          <p:cNvPr id="12" name="Slide Number Placeholder 11">
            <a:extLst>
              <a:ext uri="{FF2B5EF4-FFF2-40B4-BE49-F238E27FC236}">
                <a16:creationId xmlns:a16="http://schemas.microsoft.com/office/drawing/2014/main" id="{176A0B01-533E-D08B-3348-B43F428A2F3B}"/>
              </a:ext>
            </a:extLst>
          </p:cNvPr>
          <p:cNvSpPr>
            <a:spLocks noGrp="1"/>
          </p:cNvSpPr>
          <p:nvPr>
            <p:ph type="sldNum" sz="quarter" idx="12"/>
          </p:nvPr>
        </p:nvSpPr>
        <p:spPr>
          <a:xfrm>
            <a:off x="8995608" y="6488702"/>
            <a:ext cx="2743200" cy="182880"/>
          </a:xfrm>
        </p:spPr>
        <p:txBody>
          <a:bodyPr/>
          <a:lstStyle/>
          <a:p>
            <a:fld id="{B5CEABB6-07DC-46E8-9B57-56EC44A396E5}" type="slidenum">
              <a:rPr lang="en-US" smtClean="0"/>
              <a:pPr/>
              <a:t>4</a:t>
            </a:fld>
            <a:endParaRPr lang="en-US" dirty="0"/>
          </a:p>
        </p:txBody>
      </p:sp>
      <p:sp>
        <p:nvSpPr>
          <p:cNvPr id="4" name="Title 1">
            <a:extLst>
              <a:ext uri="{FF2B5EF4-FFF2-40B4-BE49-F238E27FC236}">
                <a16:creationId xmlns:a16="http://schemas.microsoft.com/office/drawing/2014/main" id="{0423AA49-4438-20D3-0C41-CA095F2B1A18}"/>
              </a:ext>
            </a:extLst>
          </p:cNvPr>
          <p:cNvSpPr txBox="1">
            <a:spLocks/>
          </p:cNvSpPr>
          <p:nvPr/>
        </p:nvSpPr>
        <p:spPr>
          <a:xfrm>
            <a:off x="6866977" y="851603"/>
            <a:ext cx="4257262" cy="5361688"/>
          </a:xfrm>
          <a:prstGeom prst="rect">
            <a:avLst/>
          </a:prstGeom>
          <a:ln w="38100">
            <a:solidFill>
              <a:schemeClr val="tx2"/>
            </a:solidFill>
          </a:ln>
        </p:spPr>
        <p:txBody>
          <a:bodyPr vert="horz" wrap="square" lIns="91440" tIns="45720" rIns="0" bIns="45720" rtlCol="0" anchor="t" anchorCtr="0">
            <a:normAutofit/>
          </a:bodyPr>
          <a:lstStyle>
            <a:lvl1pPr algn="ctr" defTabSz="914400" rtl="0" eaLnBrk="1" latinLnBrk="0" hangingPunct="1">
              <a:lnSpc>
                <a:spcPct val="90000"/>
              </a:lnSpc>
              <a:spcBef>
                <a:spcPct val="0"/>
              </a:spcBef>
              <a:buNone/>
              <a:defRPr sz="3200" kern="1200" spc="40" baseline="0">
                <a:solidFill>
                  <a:schemeClr val="tx2">
                    <a:lumMod val="20000"/>
                    <a:lumOff val="80000"/>
                  </a:schemeClr>
                </a:solidFill>
                <a:latin typeface="+mj-lt"/>
                <a:ea typeface="+mj-ea"/>
                <a:cs typeface="+mj-cs"/>
              </a:defRPr>
            </a:lvl1pPr>
          </a:lstStyle>
          <a:p>
            <a:pPr>
              <a:buNone/>
            </a:pPr>
            <a:r>
              <a:rPr lang="en-US" sz="1800" b="1" dirty="0">
                <a:latin typeface="Times New Roman" panose="02020603050405020304" pitchFamily="18" charset="0"/>
                <a:cs typeface="Times New Roman" panose="02020603050405020304" pitchFamily="18" charset="0"/>
              </a:rPr>
              <a:t>National Security is Increasingly Local</a:t>
            </a:r>
          </a:p>
          <a:p>
            <a:pPr algn="l">
              <a:buNone/>
            </a:pPr>
            <a:endParaRPr lang="en-US" sz="1800" b="1"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Defense policy directly affects regional economies</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Installations depend on local partnerships</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Workforce pipelines are now strategic assets</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Communities help sustain military readiness</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p:txBody>
      </p:sp>
      <p:sp>
        <p:nvSpPr>
          <p:cNvPr id="13" name="Title 1">
            <a:extLst>
              <a:ext uri="{FF2B5EF4-FFF2-40B4-BE49-F238E27FC236}">
                <a16:creationId xmlns:a16="http://schemas.microsoft.com/office/drawing/2014/main" id="{CEB26306-F967-EC25-E641-9505531C4AF1}"/>
              </a:ext>
            </a:extLst>
          </p:cNvPr>
          <p:cNvSpPr txBox="1">
            <a:spLocks/>
          </p:cNvSpPr>
          <p:nvPr/>
        </p:nvSpPr>
        <p:spPr>
          <a:xfrm>
            <a:off x="994874" y="851603"/>
            <a:ext cx="4257262" cy="5361688"/>
          </a:xfrm>
          <a:prstGeom prst="rect">
            <a:avLst/>
          </a:prstGeom>
          <a:ln w="38100">
            <a:solidFill>
              <a:schemeClr val="tx2"/>
            </a:solidFill>
          </a:ln>
        </p:spPr>
        <p:txBody>
          <a:bodyPr vert="horz" wrap="square" lIns="91440" tIns="45720" rIns="0" bIns="45720" rtlCol="0" anchor="t" anchorCtr="0">
            <a:normAutofit/>
          </a:bodyPr>
          <a:lstStyle>
            <a:lvl1pPr algn="ctr" defTabSz="914400" rtl="0" eaLnBrk="1" latinLnBrk="0" hangingPunct="1">
              <a:lnSpc>
                <a:spcPct val="90000"/>
              </a:lnSpc>
              <a:spcBef>
                <a:spcPct val="0"/>
              </a:spcBef>
              <a:buNone/>
              <a:defRPr sz="3200" kern="1200" spc="40" baseline="0">
                <a:solidFill>
                  <a:schemeClr val="tx2">
                    <a:lumMod val="20000"/>
                    <a:lumOff val="80000"/>
                  </a:schemeClr>
                </a:solidFill>
                <a:latin typeface="+mj-lt"/>
                <a:ea typeface="+mj-ea"/>
                <a:cs typeface="+mj-cs"/>
              </a:defRPr>
            </a:lvl1pPr>
          </a:lstStyle>
          <a:p>
            <a:pPr>
              <a:buNone/>
            </a:pPr>
            <a:r>
              <a:rPr lang="en-US" sz="1800" b="1" dirty="0">
                <a:latin typeface="Times New Roman" panose="02020603050405020304" pitchFamily="18" charset="0"/>
                <a:cs typeface="Times New Roman" panose="02020603050405020304" pitchFamily="18" charset="0"/>
              </a:rPr>
              <a:t>Regional Governments and Organizations Influence</a:t>
            </a:r>
          </a:p>
          <a:p>
            <a:pPr>
              <a:buNone/>
            </a:pPr>
            <a:endParaRPr lang="en-US" sz="1800" b="1"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Military-community partnerships</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Infrastructure resilience</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Workforce development</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Emergency preparedness</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Defense industrial base support</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Veteran transition programs</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Installation-community compatibility</a:t>
            </a:r>
          </a:p>
        </p:txBody>
      </p:sp>
    </p:spTree>
    <p:extLst>
      <p:ext uri="{BB962C8B-B14F-4D97-AF65-F5344CB8AC3E}">
        <p14:creationId xmlns:p14="http://schemas.microsoft.com/office/powerpoint/2010/main" val="2436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F03C4-A312-D5F6-E7BE-2BCC7C7F4D44}"/>
            </a:ext>
          </a:extLst>
        </p:cNvPr>
        <p:cNvGrpSpPr/>
        <p:nvPr/>
      </p:nvGrpSpPr>
      <p:grpSpPr>
        <a:xfrm>
          <a:off x="0" y="0"/>
          <a:ext cx="0" cy="0"/>
          <a:chOff x="0" y="0"/>
          <a:chExt cx="0" cy="0"/>
        </a:xfrm>
      </p:grpSpPr>
      <p:pic>
        <p:nvPicPr>
          <p:cNvPr id="8" name="Picture Placeholder 7" descr="close up of leather couch&#10;">
            <a:extLst>
              <a:ext uri="{FF2B5EF4-FFF2-40B4-BE49-F238E27FC236}">
                <a16:creationId xmlns:a16="http://schemas.microsoft.com/office/drawing/2014/main" id="{AAA88B77-DD3B-C990-89C5-7399A7805D60}"/>
              </a:ext>
            </a:extLst>
          </p:cNvPr>
          <p:cNvPicPr>
            <a:picLocks noGrp="1" noChangeAspect="1"/>
          </p:cNvPicPr>
          <p:nvPr>
            <p:ph type="pic" sz="quarter" idx="14"/>
          </p:nvPr>
        </p:nvPicPr>
        <p:blipFill rotWithShape="1">
          <a:blip r:embed="rId2" cstate="screen">
            <a:extLst>
              <a:ext uri="{BEBA8EAE-BF5A-486C-A8C5-ECC9F3942E4B}">
                <a14:imgProps xmlns:a14="http://schemas.microsoft.com/office/drawing/2010/main">
                  <a14:imgLayer r:embed="rId3">
                    <a14:imgEffect>
                      <a14:brightnessContrast bright="-15000"/>
                    </a14:imgEffect>
                  </a14:imgLayer>
                </a14:imgProps>
              </a:ext>
              <a:ext uri="{28A0092B-C50C-407E-A947-70E740481C1C}">
                <a14:useLocalDpi xmlns:a14="http://schemas.microsoft.com/office/drawing/2010/main"/>
              </a:ext>
            </a:extLst>
          </a:blip>
          <a:srcRect/>
          <a:stretch/>
        </p:blipFill>
        <p:spPr>
          <a:xfrm>
            <a:off x="3048" y="0"/>
            <a:ext cx="12188952" cy="6858000"/>
          </a:xfrm>
        </p:spPr>
      </p:pic>
      <p:sp>
        <p:nvSpPr>
          <p:cNvPr id="3" name="Text Placeholder 2">
            <a:extLst>
              <a:ext uri="{FF2B5EF4-FFF2-40B4-BE49-F238E27FC236}">
                <a16:creationId xmlns:a16="http://schemas.microsoft.com/office/drawing/2014/main" id="{B1EC8C9A-2432-D7F6-0AD8-05C261D29E01}"/>
              </a:ext>
            </a:extLst>
          </p:cNvPr>
          <p:cNvSpPr>
            <a:spLocks noGrp="1"/>
          </p:cNvSpPr>
          <p:nvPr>
            <p:ph type="body" idx="1"/>
          </p:nvPr>
        </p:nvSpPr>
        <p:spPr>
          <a:xfrm>
            <a:off x="854765" y="-9023"/>
            <a:ext cx="10058400" cy="585216"/>
          </a:xfrm>
        </p:spPr>
        <p:txBody>
          <a:bodyPr anchor="t">
            <a:normAutofit/>
          </a:bodyPr>
          <a:lstStyle/>
          <a:p>
            <a:r>
              <a:rPr lang="en-US" b="1" dirty="0">
                <a:latin typeface="Times New Roman" panose="02020603050405020304" pitchFamily="18" charset="0"/>
                <a:cs typeface="Times New Roman" panose="02020603050405020304" pitchFamily="18" charset="0"/>
              </a:rPr>
              <a:t>Embedded Military &amp; National Security Professionals on Capitol Hill</a:t>
            </a:r>
          </a:p>
        </p:txBody>
      </p:sp>
      <p:sp>
        <p:nvSpPr>
          <p:cNvPr id="10" name="Date Placeholder 9">
            <a:extLst>
              <a:ext uri="{FF2B5EF4-FFF2-40B4-BE49-F238E27FC236}">
                <a16:creationId xmlns:a16="http://schemas.microsoft.com/office/drawing/2014/main" id="{73F438F0-ABD6-7400-1688-3DCFB25BDB30}"/>
              </a:ext>
            </a:extLst>
          </p:cNvPr>
          <p:cNvSpPr>
            <a:spLocks noGrp="1"/>
          </p:cNvSpPr>
          <p:nvPr>
            <p:ph type="dt" sz="half" idx="10"/>
          </p:nvPr>
        </p:nvSpPr>
        <p:spPr>
          <a:xfrm>
            <a:off x="457200" y="6488702"/>
            <a:ext cx="2743200" cy="182880"/>
          </a:xfrm>
        </p:spPr>
        <p:txBody>
          <a:bodyPr/>
          <a:lstStyle/>
          <a:p>
            <a:r>
              <a:rPr lang="en-US" dirty="0"/>
              <a:t>2026</a:t>
            </a:r>
          </a:p>
        </p:txBody>
      </p:sp>
      <p:sp>
        <p:nvSpPr>
          <p:cNvPr id="11" name="Footer Placeholder 10">
            <a:extLst>
              <a:ext uri="{FF2B5EF4-FFF2-40B4-BE49-F238E27FC236}">
                <a16:creationId xmlns:a16="http://schemas.microsoft.com/office/drawing/2014/main" id="{FF75F293-629E-DC39-EE15-DA1EF3C0052E}"/>
              </a:ext>
            </a:extLst>
          </p:cNvPr>
          <p:cNvSpPr>
            <a:spLocks noGrp="1"/>
          </p:cNvSpPr>
          <p:nvPr>
            <p:ph type="ftr" sz="quarter" idx="11"/>
          </p:nvPr>
        </p:nvSpPr>
        <p:spPr>
          <a:xfrm>
            <a:off x="4038600" y="6488702"/>
            <a:ext cx="4114800" cy="182880"/>
          </a:xfrm>
        </p:spPr>
        <p:txBody>
          <a:bodyPr/>
          <a:lstStyle/>
          <a:p>
            <a:r>
              <a:rPr lang="en-US" dirty="0"/>
              <a:t>Defense Legislation, National Security, and the Congressional Fellow Experience</a:t>
            </a:r>
          </a:p>
        </p:txBody>
      </p:sp>
      <p:sp>
        <p:nvSpPr>
          <p:cNvPr id="12" name="Slide Number Placeholder 11">
            <a:extLst>
              <a:ext uri="{FF2B5EF4-FFF2-40B4-BE49-F238E27FC236}">
                <a16:creationId xmlns:a16="http://schemas.microsoft.com/office/drawing/2014/main" id="{5EDFA6F5-68F6-C88D-8337-6FCB52093441}"/>
              </a:ext>
            </a:extLst>
          </p:cNvPr>
          <p:cNvSpPr>
            <a:spLocks noGrp="1"/>
          </p:cNvSpPr>
          <p:nvPr>
            <p:ph type="sldNum" sz="quarter" idx="12"/>
          </p:nvPr>
        </p:nvSpPr>
        <p:spPr>
          <a:xfrm>
            <a:off x="8995608" y="6488702"/>
            <a:ext cx="2743200" cy="182880"/>
          </a:xfrm>
        </p:spPr>
        <p:txBody>
          <a:bodyPr/>
          <a:lstStyle/>
          <a:p>
            <a:fld id="{B5CEABB6-07DC-46E8-9B57-56EC44A396E5}" type="slidenum">
              <a:rPr lang="en-US" smtClean="0"/>
              <a:pPr/>
              <a:t>5</a:t>
            </a:fld>
            <a:endParaRPr lang="en-US" dirty="0"/>
          </a:p>
        </p:txBody>
      </p:sp>
      <p:sp>
        <p:nvSpPr>
          <p:cNvPr id="4" name="Title 1">
            <a:extLst>
              <a:ext uri="{FF2B5EF4-FFF2-40B4-BE49-F238E27FC236}">
                <a16:creationId xmlns:a16="http://schemas.microsoft.com/office/drawing/2014/main" id="{5F16E758-ECA2-92F6-950B-5FEBBD65749F}"/>
              </a:ext>
            </a:extLst>
          </p:cNvPr>
          <p:cNvSpPr txBox="1">
            <a:spLocks/>
          </p:cNvSpPr>
          <p:nvPr/>
        </p:nvSpPr>
        <p:spPr>
          <a:xfrm>
            <a:off x="4443740" y="748156"/>
            <a:ext cx="3312082" cy="5361688"/>
          </a:xfrm>
          <a:prstGeom prst="rect">
            <a:avLst/>
          </a:prstGeom>
          <a:ln w="38100">
            <a:solidFill>
              <a:schemeClr val="tx2"/>
            </a:solidFill>
          </a:ln>
        </p:spPr>
        <p:txBody>
          <a:bodyPr vert="horz" wrap="square" lIns="91440" tIns="45720" rIns="0" bIns="45720" rtlCol="0" anchor="t" anchorCtr="0">
            <a:normAutofit/>
          </a:bodyPr>
          <a:lstStyle>
            <a:lvl1pPr algn="ctr" defTabSz="914400" rtl="0" eaLnBrk="1" latinLnBrk="0" hangingPunct="1">
              <a:lnSpc>
                <a:spcPct val="90000"/>
              </a:lnSpc>
              <a:spcBef>
                <a:spcPct val="0"/>
              </a:spcBef>
              <a:buNone/>
              <a:defRPr sz="3200" kern="1200" spc="40" baseline="0">
                <a:solidFill>
                  <a:schemeClr val="tx2">
                    <a:lumMod val="20000"/>
                    <a:lumOff val="80000"/>
                  </a:schemeClr>
                </a:solidFill>
                <a:latin typeface="+mj-lt"/>
                <a:ea typeface="+mj-ea"/>
                <a:cs typeface="+mj-cs"/>
              </a:defRPr>
            </a:lvl1pPr>
          </a:lstStyle>
          <a:p>
            <a:pPr>
              <a:buNone/>
            </a:pPr>
            <a:r>
              <a:rPr lang="en-US" sz="1800" b="1" dirty="0">
                <a:latin typeface="Times New Roman" panose="02020603050405020304" pitchFamily="18" charset="0"/>
                <a:cs typeface="Times New Roman" panose="02020603050405020304" pitchFamily="18" charset="0"/>
              </a:rPr>
              <a:t>Fellows Support</a:t>
            </a:r>
          </a:p>
          <a:p>
            <a:pPr>
              <a:buNone/>
            </a:pPr>
            <a:endParaRPr lang="en-US" sz="1600" b="1"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Legislative research</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National security policy development</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NDAA drafting</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Oversight preparation</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Hearings and member briefings</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Stakeholder engagement</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Interagency coordination</a:t>
            </a:r>
          </a:p>
        </p:txBody>
      </p:sp>
      <p:sp>
        <p:nvSpPr>
          <p:cNvPr id="13" name="Title 1">
            <a:extLst>
              <a:ext uri="{FF2B5EF4-FFF2-40B4-BE49-F238E27FC236}">
                <a16:creationId xmlns:a16="http://schemas.microsoft.com/office/drawing/2014/main" id="{29BE1BBF-9DC1-7EB2-A10C-D73CA463E691}"/>
              </a:ext>
            </a:extLst>
          </p:cNvPr>
          <p:cNvSpPr txBox="1">
            <a:spLocks/>
          </p:cNvSpPr>
          <p:nvPr/>
        </p:nvSpPr>
        <p:spPr>
          <a:xfrm>
            <a:off x="457200" y="748156"/>
            <a:ext cx="3312083" cy="5361688"/>
          </a:xfrm>
          <a:prstGeom prst="rect">
            <a:avLst/>
          </a:prstGeom>
          <a:ln w="38100">
            <a:solidFill>
              <a:schemeClr val="tx2"/>
            </a:solidFill>
          </a:ln>
        </p:spPr>
        <p:txBody>
          <a:bodyPr vert="horz" wrap="square" lIns="91440" tIns="45720" rIns="0" bIns="45720" rtlCol="0" anchor="t" anchorCtr="0">
            <a:normAutofit/>
          </a:bodyPr>
          <a:lstStyle>
            <a:lvl1pPr algn="ctr" defTabSz="914400" rtl="0" eaLnBrk="1" latinLnBrk="0" hangingPunct="1">
              <a:lnSpc>
                <a:spcPct val="90000"/>
              </a:lnSpc>
              <a:spcBef>
                <a:spcPct val="0"/>
              </a:spcBef>
              <a:buNone/>
              <a:defRPr sz="3200" kern="1200" spc="40" baseline="0">
                <a:solidFill>
                  <a:schemeClr val="tx2">
                    <a:lumMod val="20000"/>
                    <a:lumOff val="80000"/>
                  </a:schemeClr>
                </a:solidFill>
                <a:latin typeface="+mj-lt"/>
                <a:ea typeface="+mj-ea"/>
                <a:cs typeface="+mj-cs"/>
              </a:defRPr>
            </a:lvl1pPr>
          </a:lstStyle>
          <a:p>
            <a:pPr>
              <a:buNone/>
            </a:pPr>
            <a:r>
              <a:rPr lang="en-US" sz="1800" b="1" dirty="0">
                <a:latin typeface="Times New Roman" panose="02020603050405020304" pitchFamily="18" charset="0"/>
                <a:cs typeface="Times New Roman" panose="02020603050405020304" pitchFamily="18" charset="0"/>
              </a:rPr>
              <a:t>Congressional Fellows Typically Come From</a:t>
            </a:r>
          </a:p>
          <a:p>
            <a:pPr>
              <a:buNone/>
            </a:pPr>
            <a:endParaRPr lang="en-US" sz="1600" b="1"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Active-duty military</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Reserve components</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National Guard</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Civilian defense agencies</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Federal national security organizations</a:t>
            </a:r>
          </a:p>
        </p:txBody>
      </p:sp>
      <p:sp>
        <p:nvSpPr>
          <p:cNvPr id="2" name="Title 1">
            <a:extLst>
              <a:ext uri="{FF2B5EF4-FFF2-40B4-BE49-F238E27FC236}">
                <a16:creationId xmlns:a16="http://schemas.microsoft.com/office/drawing/2014/main" id="{532661F6-234A-57F0-E465-DD74D14D8DE6}"/>
              </a:ext>
            </a:extLst>
          </p:cNvPr>
          <p:cNvSpPr txBox="1">
            <a:spLocks/>
          </p:cNvSpPr>
          <p:nvPr/>
        </p:nvSpPr>
        <p:spPr>
          <a:xfrm>
            <a:off x="8430279" y="748156"/>
            <a:ext cx="3312082" cy="5361688"/>
          </a:xfrm>
          <a:prstGeom prst="rect">
            <a:avLst/>
          </a:prstGeom>
          <a:ln w="38100">
            <a:solidFill>
              <a:schemeClr val="tx2"/>
            </a:solidFill>
          </a:ln>
        </p:spPr>
        <p:txBody>
          <a:bodyPr vert="horz" wrap="square" lIns="91440" tIns="45720" rIns="0" bIns="45720" rtlCol="0" anchor="t" anchorCtr="0">
            <a:normAutofit/>
          </a:bodyPr>
          <a:lstStyle>
            <a:lvl1pPr algn="ctr" defTabSz="914400" rtl="0" eaLnBrk="1" latinLnBrk="0" hangingPunct="1">
              <a:lnSpc>
                <a:spcPct val="90000"/>
              </a:lnSpc>
              <a:spcBef>
                <a:spcPct val="0"/>
              </a:spcBef>
              <a:buNone/>
              <a:defRPr sz="3200" kern="1200" spc="40" baseline="0">
                <a:solidFill>
                  <a:schemeClr val="tx2">
                    <a:lumMod val="20000"/>
                    <a:lumOff val="80000"/>
                  </a:schemeClr>
                </a:solidFill>
                <a:latin typeface="+mj-lt"/>
                <a:ea typeface="+mj-ea"/>
                <a:cs typeface="+mj-cs"/>
              </a:defRPr>
            </a:lvl1pPr>
          </a:lstStyle>
          <a:p>
            <a:pPr>
              <a:buNone/>
            </a:pPr>
            <a:r>
              <a:rPr lang="en-US" sz="1800" b="1" dirty="0">
                <a:latin typeface="Times New Roman" panose="02020603050405020304" pitchFamily="18" charset="0"/>
                <a:cs typeface="Times New Roman" panose="02020603050405020304" pitchFamily="18" charset="0"/>
              </a:rPr>
              <a:t>Unique Value Proposition</a:t>
            </a:r>
          </a:p>
          <a:p>
            <a:pPr>
              <a:buNone/>
            </a:pPr>
            <a:endParaRPr lang="en-US" sz="1600" b="1"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Operational experience</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Strategic perspective</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Technical expertise</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Real-world understanding of defense systems</a:t>
            </a:r>
          </a:p>
        </p:txBody>
      </p:sp>
    </p:spTree>
    <p:extLst>
      <p:ext uri="{BB962C8B-B14F-4D97-AF65-F5344CB8AC3E}">
        <p14:creationId xmlns:p14="http://schemas.microsoft.com/office/powerpoint/2010/main" val="29571420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F6F8D-7BE9-20AA-2934-46817F32D050}"/>
            </a:ext>
          </a:extLst>
        </p:cNvPr>
        <p:cNvGrpSpPr/>
        <p:nvPr/>
      </p:nvGrpSpPr>
      <p:grpSpPr>
        <a:xfrm>
          <a:off x="0" y="0"/>
          <a:ext cx="0" cy="0"/>
          <a:chOff x="0" y="0"/>
          <a:chExt cx="0" cy="0"/>
        </a:xfrm>
      </p:grpSpPr>
      <p:pic>
        <p:nvPicPr>
          <p:cNvPr id="8" name="Picture Placeholder 7" descr="close up of leather couch&#10;">
            <a:extLst>
              <a:ext uri="{FF2B5EF4-FFF2-40B4-BE49-F238E27FC236}">
                <a16:creationId xmlns:a16="http://schemas.microsoft.com/office/drawing/2014/main" id="{491B144E-4171-CA1F-75F3-21C45409D6C0}"/>
              </a:ext>
            </a:extLst>
          </p:cNvPr>
          <p:cNvPicPr>
            <a:picLocks noGrp="1" noChangeAspect="1"/>
          </p:cNvPicPr>
          <p:nvPr>
            <p:ph type="pic" sz="quarter" idx="14"/>
          </p:nvPr>
        </p:nvPicPr>
        <p:blipFill rotWithShape="1">
          <a:blip r:embed="rId2" cstate="screen">
            <a:extLst>
              <a:ext uri="{BEBA8EAE-BF5A-486C-A8C5-ECC9F3942E4B}">
                <a14:imgProps xmlns:a14="http://schemas.microsoft.com/office/drawing/2010/main">
                  <a14:imgLayer r:embed="rId3">
                    <a14:imgEffect>
                      <a14:brightnessContrast bright="-15000"/>
                    </a14:imgEffect>
                  </a14:imgLayer>
                </a14:imgProps>
              </a:ext>
              <a:ext uri="{28A0092B-C50C-407E-A947-70E740481C1C}">
                <a14:useLocalDpi xmlns:a14="http://schemas.microsoft.com/office/drawing/2010/main"/>
              </a:ext>
            </a:extLst>
          </a:blip>
          <a:srcRect/>
          <a:stretch/>
        </p:blipFill>
        <p:spPr>
          <a:xfrm>
            <a:off x="3048" y="0"/>
            <a:ext cx="12188952" cy="6858000"/>
          </a:xfrm>
        </p:spPr>
      </p:pic>
      <p:sp>
        <p:nvSpPr>
          <p:cNvPr id="3" name="Text Placeholder 2">
            <a:extLst>
              <a:ext uri="{FF2B5EF4-FFF2-40B4-BE49-F238E27FC236}">
                <a16:creationId xmlns:a16="http://schemas.microsoft.com/office/drawing/2014/main" id="{9EF30898-125D-731E-F0FA-117B46EA7322}"/>
              </a:ext>
            </a:extLst>
          </p:cNvPr>
          <p:cNvSpPr>
            <a:spLocks noGrp="1"/>
          </p:cNvSpPr>
          <p:nvPr>
            <p:ph type="body" idx="1"/>
          </p:nvPr>
        </p:nvSpPr>
        <p:spPr>
          <a:xfrm>
            <a:off x="854765" y="-9023"/>
            <a:ext cx="10058400" cy="585216"/>
          </a:xfrm>
        </p:spPr>
        <p:txBody>
          <a:bodyPr anchor="t">
            <a:normAutofit/>
          </a:bodyPr>
          <a:lstStyle/>
          <a:p>
            <a:r>
              <a:rPr lang="en-US" b="1" dirty="0">
                <a:latin typeface="Times New Roman" panose="02020603050405020304" pitchFamily="18" charset="0"/>
                <a:cs typeface="Times New Roman" panose="02020603050405020304" pitchFamily="18" charset="0"/>
              </a:rPr>
              <a:t>Bridging Policy and Operations</a:t>
            </a:r>
          </a:p>
        </p:txBody>
      </p:sp>
      <p:sp>
        <p:nvSpPr>
          <p:cNvPr id="10" name="Date Placeholder 9">
            <a:extLst>
              <a:ext uri="{FF2B5EF4-FFF2-40B4-BE49-F238E27FC236}">
                <a16:creationId xmlns:a16="http://schemas.microsoft.com/office/drawing/2014/main" id="{601599F7-A2DB-408B-43A0-D5ACF0C829F6}"/>
              </a:ext>
            </a:extLst>
          </p:cNvPr>
          <p:cNvSpPr>
            <a:spLocks noGrp="1"/>
          </p:cNvSpPr>
          <p:nvPr>
            <p:ph type="dt" sz="half" idx="10"/>
          </p:nvPr>
        </p:nvSpPr>
        <p:spPr>
          <a:xfrm>
            <a:off x="457200" y="6488702"/>
            <a:ext cx="2743200" cy="182880"/>
          </a:xfrm>
        </p:spPr>
        <p:txBody>
          <a:bodyPr/>
          <a:lstStyle/>
          <a:p>
            <a:r>
              <a:rPr lang="en-US" dirty="0"/>
              <a:t>2026</a:t>
            </a:r>
          </a:p>
        </p:txBody>
      </p:sp>
      <p:sp>
        <p:nvSpPr>
          <p:cNvPr id="11" name="Footer Placeholder 10">
            <a:extLst>
              <a:ext uri="{FF2B5EF4-FFF2-40B4-BE49-F238E27FC236}">
                <a16:creationId xmlns:a16="http://schemas.microsoft.com/office/drawing/2014/main" id="{F09D54A6-FC89-7A80-266A-C42A96ED838C}"/>
              </a:ext>
            </a:extLst>
          </p:cNvPr>
          <p:cNvSpPr>
            <a:spLocks noGrp="1"/>
          </p:cNvSpPr>
          <p:nvPr>
            <p:ph type="ftr" sz="quarter" idx="11"/>
          </p:nvPr>
        </p:nvSpPr>
        <p:spPr>
          <a:xfrm>
            <a:off x="4038600" y="6488702"/>
            <a:ext cx="4114800" cy="182880"/>
          </a:xfrm>
        </p:spPr>
        <p:txBody>
          <a:bodyPr/>
          <a:lstStyle/>
          <a:p>
            <a:r>
              <a:rPr lang="en-US" dirty="0"/>
              <a:t>Defense Legislation, National Security, and the Congressional Fellow Experience</a:t>
            </a:r>
          </a:p>
        </p:txBody>
      </p:sp>
      <p:sp>
        <p:nvSpPr>
          <p:cNvPr id="12" name="Slide Number Placeholder 11">
            <a:extLst>
              <a:ext uri="{FF2B5EF4-FFF2-40B4-BE49-F238E27FC236}">
                <a16:creationId xmlns:a16="http://schemas.microsoft.com/office/drawing/2014/main" id="{EFBB4190-FD2B-2836-5D1F-C378094EEEC9}"/>
              </a:ext>
            </a:extLst>
          </p:cNvPr>
          <p:cNvSpPr>
            <a:spLocks noGrp="1"/>
          </p:cNvSpPr>
          <p:nvPr>
            <p:ph type="sldNum" sz="quarter" idx="12"/>
          </p:nvPr>
        </p:nvSpPr>
        <p:spPr>
          <a:xfrm>
            <a:off x="8995608" y="6488702"/>
            <a:ext cx="2743200" cy="182880"/>
          </a:xfrm>
        </p:spPr>
        <p:txBody>
          <a:bodyPr/>
          <a:lstStyle/>
          <a:p>
            <a:fld id="{B5CEABB6-07DC-46E8-9B57-56EC44A396E5}" type="slidenum">
              <a:rPr lang="en-US" smtClean="0"/>
              <a:pPr/>
              <a:t>6</a:t>
            </a:fld>
            <a:endParaRPr lang="en-US" dirty="0"/>
          </a:p>
        </p:txBody>
      </p:sp>
      <p:sp>
        <p:nvSpPr>
          <p:cNvPr id="4" name="Title 1">
            <a:extLst>
              <a:ext uri="{FF2B5EF4-FFF2-40B4-BE49-F238E27FC236}">
                <a16:creationId xmlns:a16="http://schemas.microsoft.com/office/drawing/2014/main" id="{EC19A380-FF48-2BB7-1322-928325F76562}"/>
              </a:ext>
            </a:extLst>
          </p:cNvPr>
          <p:cNvSpPr txBox="1">
            <a:spLocks/>
          </p:cNvSpPr>
          <p:nvPr/>
        </p:nvSpPr>
        <p:spPr>
          <a:xfrm>
            <a:off x="4443740" y="748156"/>
            <a:ext cx="3312082" cy="5361688"/>
          </a:xfrm>
          <a:prstGeom prst="rect">
            <a:avLst/>
          </a:prstGeom>
          <a:ln w="38100">
            <a:solidFill>
              <a:schemeClr val="tx2"/>
            </a:solidFill>
          </a:ln>
        </p:spPr>
        <p:txBody>
          <a:bodyPr vert="horz" wrap="square" lIns="91440" tIns="45720" rIns="0" bIns="45720" rtlCol="0" anchor="t" anchorCtr="0">
            <a:normAutofit/>
          </a:bodyPr>
          <a:lstStyle>
            <a:lvl1pPr algn="ctr" defTabSz="914400" rtl="0" eaLnBrk="1" latinLnBrk="0" hangingPunct="1">
              <a:lnSpc>
                <a:spcPct val="90000"/>
              </a:lnSpc>
              <a:spcBef>
                <a:spcPct val="0"/>
              </a:spcBef>
              <a:buNone/>
              <a:defRPr sz="3200" kern="1200" spc="40" baseline="0">
                <a:solidFill>
                  <a:schemeClr val="tx2">
                    <a:lumMod val="20000"/>
                    <a:lumOff val="80000"/>
                  </a:schemeClr>
                </a:solidFill>
                <a:latin typeface="+mj-lt"/>
                <a:ea typeface="+mj-ea"/>
                <a:cs typeface="+mj-cs"/>
              </a:defRPr>
            </a:lvl1pPr>
          </a:lstStyle>
          <a:p>
            <a:pPr>
              <a:buNone/>
            </a:pPr>
            <a:r>
              <a:rPr lang="en-US" sz="1800" b="1" dirty="0">
                <a:latin typeface="Times New Roman" panose="02020603050405020304" pitchFamily="18" charset="0"/>
                <a:cs typeface="Times New Roman" panose="02020603050405020304" pitchFamily="18" charset="0"/>
              </a:rPr>
              <a:t>Fellows Help Answer Questions Like</a:t>
            </a:r>
          </a:p>
          <a:p>
            <a:pPr>
              <a:buNone/>
            </a:pPr>
            <a:endParaRPr lang="en-US" sz="1800" b="1"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How does this affect readiness?</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Will this work operationally?</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Does industry have capacity?</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What are second-order effects?</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How does this impact the warfighter?</a:t>
            </a:r>
          </a:p>
        </p:txBody>
      </p:sp>
      <p:sp>
        <p:nvSpPr>
          <p:cNvPr id="13" name="Title 1">
            <a:extLst>
              <a:ext uri="{FF2B5EF4-FFF2-40B4-BE49-F238E27FC236}">
                <a16:creationId xmlns:a16="http://schemas.microsoft.com/office/drawing/2014/main" id="{9C5DEA30-045D-C96C-2CF3-C8B43D2D9E52}"/>
              </a:ext>
            </a:extLst>
          </p:cNvPr>
          <p:cNvSpPr txBox="1">
            <a:spLocks/>
          </p:cNvSpPr>
          <p:nvPr/>
        </p:nvSpPr>
        <p:spPr>
          <a:xfrm>
            <a:off x="457200" y="748156"/>
            <a:ext cx="3312083" cy="5361688"/>
          </a:xfrm>
          <a:prstGeom prst="rect">
            <a:avLst/>
          </a:prstGeom>
          <a:ln w="38100">
            <a:solidFill>
              <a:schemeClr val="tx2"/>
            </a:solidFill>
          </a:ln>
        </p:spPr>
        <p:txBody>
          <a:bodyPr vert="horz" wrap="square" lIns="91440" tIns="45720" rIns="0" bIns="45720" rtlCol="0" anchor="t" anchorCtr="0">
            <a:normAutofit/>
          </a:bodyPr>
          <a:lstStyle>
            <a:lvl1pPr algn="ctr" defTabSz="914400" rtl="0" eaLnBrk="1" latinLnBrk="0" hangingPunct="1">
              <a:lnSpc>
                <a:spcPct val="90000"/>
              </a:lnSpc>
              <a:spcBef>
                <a:spcPct val="0"/>
              </a:spcBef>
              <a:buNone/>
              <a:defRPr sz="3200" kern="1200" spc="40" baseline="0">
                <a:solidFill>
                  <a:schemeClr val="tx2">
                    <a:lumMod val="20000"/>
                    <a:lumOff val="80000"/>
                  </a:schemeClr>
                </a:solidFill>
                <a:latin typeface="+mj-lt"/>
                <a:ea typeface="+mj-ea"/>
                <a:cs typeface="+mj-cs"/>
              </a:defRPr>
            </a:lvl1pPr>
          </a:lstStyle>
          <a:p>
            <a:pPr>
              <a:buNone/>
            </a:pPr>
            <a:r>
              <a:rPr lang="en-US" sz="1800" b="1" dirty="0">
                <a:latin typeface="Times New Roman" panose="02020603050405020304" pitchFamily="18" charset="0"/>
                <a:cs typeface="Times New Roman" panose="02020603050405020304" pitchFamily="18" charset="0"/>
              </a:rPr>
              <a:t>Congress Needs</a:t>
            </a:r>
          </a:p>
          <a:p>
            <a:pPr>
              <a:buNone/>
            </a:pPr>
            <a:endParaRPr lang="en-US" sz="1800" b="1"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Technical expertise</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Operational context</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Rapid policy analysis</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Institutional continuity</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Strategic insight</a:t>
            </a:r>
          </a:p>
        </p:txBody>
      </p:sp>
      <p:sp>
        <p:nvSpPr>
          <p:cNvPr id="2" name="Title 1">
            <a:extLst>
              <a:ext uri="{FF2B5EF4-FFF2-40B4-BE49-F238E27FC236}">
                <a16:creationId xmlns:a16="http://schemas.microsoft.com/office/drawing/2014/main" id="{B6521F18-0F7A-4D18-387F-CD804A677636}"/>
              </a:ext>
            </a:extLst>
          </p:cNvPr>
          <p:cNvSpPr txBox="1">
            <a:spLocks/>
          </p:cNvSpPr>
          <p:nvPr/>
        </p:nvSpPr>
        <p:spPr>
          <a:xfrm>
            <a:off x="8430279" y="748156"/>
            <a:ext cx="3312082" cy="5361688"/>
          </a:xfrm>
          <a:prstGeom prst="rect">
            <a:avLst/>
          </a:prstGeom>
          <a:ln w="38100">
            <a:solidFill>
              <a:schemeClr val="tx2"/>
            </a:solidFill>
          </a:ln>
        </p:spPr>
        <p:txBody>
          <a:bodyPr vert="horz" wrap="square" lIns="91440" tIns="45720" rIns="0" bIns="45720" rtlCol="0" anchor="t" anchorCtr="0">
            <a:normAutofit/>
          </a:bodyPr>
          <a:lstStyle>
            <a:lvl1pPr algn="ctr" defTabSz="914400" rtl="0" eaLnBrk="1" latinLnBrk="0" hangingPunct="1">
              <a:lnSpc>
                <a:spcPct val="90000"/>
              </a:lnSpc>
              <a:spcBef>
                <a:spcPct val="0"/>
              </a:spcBef>
              <a:buNone/>
              <a:defRPr sz="3200" kern="1200" spc="40" baseline="0">
                <a:solidFill>
                  <a:schemeClr val="tx2">
                    <a:lumMod val="20000"/>
                    <a:lumOff val="80000"/>
                  </a:schemeClr>
                </a:solidFill>
                <a:latin typeface="+mj-lt"/>
                <a:ea typeface="+mj-ea"/>
                <a:cs typeface="+mj-cs"/>
              </a:defRPr>
            </a:lvl1pPr>
          </a:lstStyle>
          <a:p>
            <a:pPr>
              <a:buNone/>
            </a:pPr>
            <a:r>
              <a:rPr lang="en-US" sz="1800" b="1" dirty="0">
                <a:latin typeface="Times New Roman" panose="02020603050405020304" pitchFamily="18" charset="0"/>
                <a:cs typeface="Times New Roman" panose="02020603050405020304" pitchFamily="18" charset="0"/>
              </a:rPr>
              <a:t>Fellows are not Partisan Actors</a:t>
            </a:r>
          </a:p>
          <a:p>
            <a:pPr>
              <a:buNone/>
            </a:pPr>
            <a:endParaRPr lang="en-US" sz="1800" b="1"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Fellows support the constitutional process</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Focus remains mission-oriented</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National security often transcends party lines</a:t>
            </a:r>
          </a:p>
        </p:txBody>
      </p:sp>
    </p:spTree>
    <p:extLst>
      <p:ext uri="{BB962C8B-B14F-4D97-AF65-F5344CB8AC3E}">
        <p14:creationId xmlns:p14="http://schemas.microsoft.com/office/powerpoint/2010/main" val="25314748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7595D-9E94-DA69-124C-39AA943194F6}"/>
            </a:ext>
          </a:extLst>
        </p:cNvPr>
        <p:cNvGrpSpPr/>
        <p:nvPr/>
      </p:nvGrpSpPr>
      <p:grpSpPr>
        <a:xfrm>
          <a:off x="0" y="0"/>
          <a:ext cx="0" cy="0"/>
          <a:chOff x="0" y="0"/>
          <a:chExt cx="0" cy="0"/>
        </a:xfrm>
      </p:grpSpPr>
      <p:pic>
        <p:nvPicPr>
          <p:cNvPr id="8" name="Picture Placeholder 7" descr="close up of leather couch&#10;">
            <a:extLst>
              <a:ext uri="{FF2B5EF4-FFF2-40B4-BE49-F238E27FC236}">
                <a16:creationId xmlns:a16="http://schemas.microsoft.com/office/drawing/2014/main" id="{EB6A2BCF-146F-249A-F9B6-D0F529E10D84}"/>
              </a:ext>
            </a:extLst>
          </p:cNvPr>
          <p:cNvPicPr>
            <a:picLocks noGrp="1" noChangeAspect="1"/>
          </p:cNvPicPr>
          <p:nvPr>
            <p:ph type="pic" sz="quarter" idx="14"/>
          </p:nvPr>
        </p:nvPicPr>
        <p:blipFill rotWithShape="1">
          <a:blip r:embed="rId2" cstate="screen">
            <a:extLst>
              <a:ext uri="{BEBA8EAE-BF5A-486C-A8C5-ECC9F3942E4B}">
                <a14:imgProps xmlns:a14="http://schemas.microsoft.com/office/drawing/2010/main">
                  <a14:imgLayer r:embed="rId3">
                    <a14:imgEffect>
                      <a14:brightnessContrast bright="-15000"/>
                    </a14:imgEffect>
                  </a14:imgLayer>
                </a14:imgProps>
              </a:ext>
              <a:ext uri="{28A0092B-C50C-407E-A947-70E740481C1C}">
                <a14:useLocalDpi xmlns:a14="http://schemas.microsoft.com/office/drawing/2010/main"/>
              </a:ext>
            </a:extLst>
          </a:blip>
          <a:srcRect/>
          <a:stretch/>
        </p:blipFill>
        <p:spPr>
          <a:xfrm>
            <a:off x="3048" y="0"/>
            <a:ext cx="12188952" cy="6858000"/>
          </a:xfrm>
        </p:spPr>
      </p:pic>
      <p:sp>
        <p:nvSpPr>
          <p:cNvPr id="3" name="Text Placeholder 2">
            <a:extLst>
              <a:ext uri="{FF2B5EF4-FFF2-40B4-BE49-F238E27FC236}">
                <a16:creationId xmlns:a16="http://schemas.microsoft.com/office/drawing/2014/main" id="{A76DE7DA-77CE-E648-775F-4B3F5034E1AC}"/>
              </a:ext>
            </a:extLst>
          </p:cNvPr>
          <p:cNvSpPr>
            <a:spLocks noGrp="1"/>
          </p:cNvSpPr>
          <p:nvPr>
            <p:ph type="body" idx="1"/>
          </p:nvPr>
        </p:nvSpPr>
        <p:spPr>
          <a:xfrm>
            <a:off x="854765" y="-9023"/>
            <a:ext cx="10058400" cy="585216"/>
          </a:xfrm>
        </p:spPr>
        <p:txBody>
          <a:bodyPr anchor="t">
            <a:normAutofit/>
          </a:bodyPr>
          <a:lstStyle/>
          <a:p>
            <a:r>
              <a:rPr lang="en-US" b="1" dirty="0">
                <a:latin typeface="Times New Roman" panose="02020603050405020304" pitchFamily="18" charset="0"/>
                <a:cs typeface="Times New Roman" panose="02020603050405020304" pitchFamily="18" charset="0"/>
              </a:rPr>
              <a:t>Defense Policy Still Requires Coalition Building</a:t>
            </a:r>
          </a:p>
        </p:txBody>
      </p:sp>
      <p:sp>
        <p:nvSpPr>
          <p:cNvPr id="10" name="Date Placeholder 9">
            <a:extLst>
              <a:ext uri="{FF2B5EF4-FFF2-40B4-BE49-F238E27FC236}">
                <a16:creationId xmlns:a16="http://schemas.microsoft.com/office/drawing/2014/main" id="{5E134986-B549-FB37-105D-6C1EE2BC6DF4}"/>
              </a:ext>
            </a:extLst>
          </p:cNvPr>
          <p:cNvSpPr>
            <a:spLocks noGrp="1"/>
          </p:cNvSpPr>
          <p:nvPr>
            <p:ph type="dt" sz="half" idx="10"/>
          </p:nvPr>
        </p:nvSpPr>
        <p:spPr>
          <a:xfrm>
            <a:off x="457200" y="6488702"/>
            <a:ext cx="2743200" cy="182880"/>
          </a:xfrm>
        </p:spPr>
        <p:txBody>
          <a:bodyPr/>
          <a:lstStyle/>
          <a:p>
            <a:r>
              <a:rPr lang="en-US" dirty="0"/>
              <a:t>2026</a:t>
            </a:r>
          </a:p>
        </p:txBody>
      </p:sp>
      <p:sp>
        <p:nvSpPr>
          <p:cNvPr id="11" name="Footer Placeholder 10">
            <a:extLst>
              <a:ext uri="{FF2B5EF4-FFF2-40B4-BE49-F238E27FC236}">
                <a16:creationId xmlns:a16="http://schemas.microsoft.com/office/drawing/2014/main" id="{605F5C79-7974-9016-A6AD-151B40C0FF02}"/>
              </a:ext>
            </a:extLst>
          </p:cNvPr>
          <p:cNvSpPr>
            <a:spLocks noGrp="1"/>
          </p:cNvSpPr>
          <p:nvPr>
            <p:ph type="ftr" sz="quarter" idx="11"/>
          </p:nvPr>
        </p:nvSpPr>
        <p:spPr>
          <a:xfrm>
            <a:off x="4038600" y="6488702"/>
            <a:ext cx="4114800" cy="182880"/>
          </a:xfrm>
        </p:spPr>
        <p:txBody>
          <a:bodyPr/>
          <a:lstStyle/>
          <a:p>
            <a:r>
              <a:rPr lang="en-US" dirty="0"/>
              <a:t>Defense Legislation, National Security, and the Congressional Fellow Experience</a:t>
            </a:r>
          </a:p>
        </p:txBody>
      </p:sp>
      <p:sp>
        <p:nvSpPr>
          <p:cNvPr id="12" name="Slide Number Placeholder 11">
            <a:extLst>
              <a:ext uri="{FF2B5EF4-FFF2-40B4-BE49-F238E27FC236}">
                <a16:creationId xmlns:a16="http://schemas.microsoft.com/office/drawing/2014/main" id="{A30C0795-485C-BD77-A4B0-E7A2CABD03C7}"/>
              </a:ext>
            </a:extLst>
          </p:cNvPr>
          <p:cNvSpPr>
            <a:spLocks noGrp="1"/>
          </p:cNvSpPr>
          <p:nvPr>
            <p:ph type="sldNum" sz="quarter" idx="12"/>
          </p:nvPr>
        </p:nvSpPr>
        <p:spPr>
          <a:xfrm>
            <a:off x="8995608" y="6488702"/>
            <a:ext cx="2743200" cy="182880"/>
          </a:xfrm>
        </p:spPr>
        <p:txBody>
          <a:bodyPr/>
          <a:lstStyle/>
          <a:p>
            <a:fld id="{B5CEABB6-07DC-46E8-9B57-56EC44A396E5}" type="slidenum">
              <a:rPr lang="en-US" smtClean="0"/>
              <a:pPr/>
              <a:t>7</a:t>
            </a:fld>
            <a:endParaRPr lang="en-US" dirty="0"/>
          </a:p>
        </p:txBody>
      </p:sp>
      <p:sp>
        <p:nvSpPr>
          <p:cNvPr id="4" name="Title 1">
            <a:extLst>
              <a:ext uri="{FF2B5EF4-FFF2-40B4-BE49-F238E27FC236}">
                <a16:creationId xmlns:a16="http://schemas.microsoft.com/office/drawing/2014/main" id="{E4DC9DB7-3FE8-48D8-361E-17937039FB7A}"/>
              </a:ext>
            </a:extLst>
          </p:cNvPr>
          <p:cNvSpPr txBox="1">
            <a:spLocks/>
          </p:cNvSpPr>
          <p:nvPr/>
        </p:nvSpPr>
        <p:spPr>
          <a:xfrm>
            <a:off x="4443740" y="748156"/>
            <a:ext cx="3312082" cy="5361688"/>
          </a:xfrm>
          <a:prstGeom prst="rect">
            <a:avLst/>
          </a:prstGeom>
          <a:ln w="38100">
            <a:solidFill>
              <a:schemeClr val="tx2"/>
            </a:solidFill>
          </a:ln>
        </p:spPr>
        <p:txBody>
          <a:bodyPr vert="horz" wrap="square" lIns="91440" tIns="45720" rIns="0" bIns="45720" rtlCol="0" anchor="t" anchorCtr="0">
            <a:normAutofit/>
          </a:bodyPr>
          <a:lstStyle>
            <a:lvl1pPr algn="ctr" defTabSz="914400" rtl="0" eaLnBrk="1" latinLnBrk="0" hangingPunct="1">
              <a:lnSpc>
                <a:spcPct val="90000"/>
              </a:lnSpc>
              <a:spcBef>
                <a:spcPct val="0"/>
              </a:spcBef>
              <a:buNone/>
              <a:defRPr sz="3200" kern="1200" spc="40" baseline="0">
                <a:solidFill>
                  <a:schemeClr val="tx2">
                    <a:lumMod val="20000"/>
                    <a:lumOff val="80000"/>
                  </a:schemeClr>
                </a:solidFill>
                <a:latin typeface="+mj-lt"/>
                <a:ea typeface="+mj-ea"/>
                <a:cs typeface="+mj-cs"/>
              </a:defRPr>
            </a:lvl1pPr>
          </a:lstStyle>
          <a:p>
            <a:pPr>
              <a:buNone/>
            </a:pPr>
            <a:r>
              <a:rPr lang="en-US" sz="1800" b="1" dirty="0">
                <a:latin typeface="Times New Roman" panose="02020603050405020304" pitchFamily="18" charset="0"/>
                <a:cs typeface="Times New Roman" panose="02020603050405020304" pitchFamily="18" charset="0"/>
              </a:rPr>
              <a:t>Fellows Help Answer Questions Like</a:t>
            </a:r>
          </a:p>
          <a:p>
            <a:pPr>
              <a:buNone/>
            </a:pPr>
            <a:endParaRPr lang="en-US" sz="1800" b="1"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How does this affect readiness?</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Will this work operationally?</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Does industry have capacity?</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What are second-order effects?</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How does this impact the warfighter?</a:t>
            </a:r>
          </a:p>
        </p:txBody>
      </p:sp>
      <p:sp>
        <p:nvSpPr>
          <p:cNvPr id="13" name="Title 1">
            <a:extLst>
              <a:ext uri="{FF2B5EF4-FFF2-40B4-BE49-F238E27FC236}">
                <a16:creationId xmlns:a16="http://schemas.microsoft.com/office/drawing/2014/main" id="{36552BAD-80C7-3B98-CEC9-38E65128A14B}"/>
              </a:ext>
            </a:extLst>
          </p:cNvPr>
          <p:cNvSpPr txBox="1">
            <a:spLocks/>
          </p:cNvSpPr>
          <p:nvPr/>
        </p:nvSpPr>
        <p:spPr>
          <a:xfrm>
            <a:off x="457200" y="748156"/>
            <a:ext cx="3312083" cy="5361688"/>
          </a:xfrm>
          <a:prstGeom prst="rect">
            <a:avLst/>
          </a:prstGeom>
          <a:ln w="38100">
            <a:solidFill>
              <a:schemeClr val="tx2"/>
            </a:solidFill>
          </a:ln>
        </p:spPr>
        <p:txBody>
          <a:bodyPr vert="horz" wrap="square" lIns="91440" tIns="45720" rIns="0" bIns="45720" rtlCol="0" anchor="t" anchorCtr="0">
            <a:normAutofit/>
          </a:bodyPr>
          <a:lstStyle>
            <a:lvl1pPr algn="ctr" defTabSz="914400" rtl="0" eaLnBrk="1" latinLnBrk="0" hangingPunct="1">
              <a:lnSpc>
                <a:spcPct val="90000"/>
              </a:lnSpc>
              <a:spcBef>
                <a:spcPct val="0"/>
              </a:spcBef>
              <a:buNone/>
              <a:defRPr sz="3200" kern="1200" spc="40" baseline="0">
                <a:solidFill>
                  <a:schemeClr val="tx2">
                    <a:lumMod val="20000"/>
                    <a:lumOff val="80000"/>
                  </a:schemeClr>
                </a:solidFill>
                <a:latin typeface="+mj-lt"/>
                <a:ea typeface="+mj-ea"/>
                <a:cs typeface="+mj-cs"/>
              </a:defRPr>
            </a:lvl1pPr>
          </a:lstStyle>
          <a:p>
            <a:pPr>
              <a:buNone/>
            </a:pPr>
            <a:r>
              <a:rPr lang="en-US" sz="1800" b="1" dirty="0">
                <a:latin typeface="Times New Roman" panose="02020603050405020304" pitchFamily="18" charset="0"/>
                <a:cs typeface="Times New Roman" panose="02020603050405020304" pitchFamily="18" charset="0"/>
              </a:rPr>
              <a:t>Congress Needs</a:t>
            </a:r>
          </a:p>
          <a:p>
            <a:pPr>
              <a:buNone/>
            </a:pPr>
            <a:endParaRPr lang="en-US" sz="1800" b="1"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Technical expertise</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Operational context</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Rapid policy analysis</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Institutional continuity</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Strategic insight</a:t>
            </a:r>
          </a:p>
        </p:txBody>
      </p:sp>
      <p:sp>
        <p:nvSpPr>
          <p:cNvPr id="2" name="Title 1">
            <a:extLst>
              <a:ext uri="{FF2B5EF4-FFF2-40B4-BE49-F238E27FC236}">
                <a16:creationId xmlns:a16="http://schemas.microsoft.com/office/drawing/2014/main" id="{FD9AC499-8D9F-3F86-9DB2-9F7164EC173C}"/>
              </a:ext>
            </a:extLst>
          </p:cNvPr>
          <p:cNvSpPr txBox="1">
            <a:spLocks/>
          </p:cNvSpPr>
          <p:nvPr/>
        </p:nvSpPr>
        <p:spPr>
          <a:xfrm>
            <a:off x="8430279" y="748156"/>
            <a:ext cx="3312082" cy="5361688"/>
          </a:xfrm>
          <a:prstGeom prst="rect">
            <a:avLst/>
          </a:prstGeom>
          <a:ln w="38100">
            <a:solidFill>
              <a:schemeClr val="tx2"/>
            </a:solidFill>
          </a:ln>
        </p:spPr>
        <p:txBody>
          <a:bodyPr vert="horz" wrap="square" lIns="91440" tIns="45720" rIns="0" bIns="45720" rtlCol="0" anchor="t" anchorCtr="0">
            <a:normAutofit/>
          </a:bodyPr>
          <a:lstStyle>
            <a:lvl1pPr algn="ctr" defTabSz="914400" rtl="0" eaLnBrk="1" latinLnBrk="0" hangingPunct="1">
              <a:lnSpc>
                <a:spcPct val="90000"/>
              </a:lnSpc>
              <a:spcBef>
                <a:spcPct val="0"/>
              </a:spcBef>
              <a:buNone/>
              <a:defRPr sz="3200" kern="1200" spc="40" baseline="0">
                <a:solidFill>
                  <a:schemeClr val="tx2">
                    <a:lumMod val="20000"/>
                    <a:lumOff val="80000"/>
                  </a:schemeClr>
                </a:solidFill>
                <a:latin typeface="+mj-lt"/>
                <a:ea typeface="+mj-ea"/>
                <a:cs typeface="+mj-cs"/>
              </a:defRPr>
            </a:lvl1pPr>
          </a:lstStyle>
          <a:p>
            <a:pPr>
              <a:buNone/>
            </a:pPr>
            <a:r>
              <a:rPr lang="en-US" sz="1800" b="1" dirty="0">
                <a:latin typeface="Times New Roman" panose="02020603050405020304" pitchFamily="18" charset="0"/>
                <a:cs typeface="Times New Roman" panose="02020603050405020304" pitchFamily="18" charset="0"/>
              </a:rPr>
              <a:t>Fellows are not Partisan Actors</a:t>
            </a:r>
          </a:p>
          <a:p>
            <a:pPr>
              <a:buNone/>
            </a:pPr>
            <a:endParaRPr lang="en-US" sz="1800" b="1"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Fellows support the constitutional process</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Focus remains mission-oriented</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National security often transcends party lines</a:t>
            </a:r>
          </a:p>
        </p:txBody>
      </p:sp>
    </p:spTree>
    <p:extLst>
      <p:ext uri="{BB962C8B-B14F-4D97-AF65-F5344CB8AC3E}">
        <p14:creationId xmlns:p14="http://schemas.microsoft.com/office/powerpoint/2010/main" val="26608807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close up photo of leather briefcase handle&#10;">
            <a:extLst>
              <a:ext uri="{FF2B5EF4-FFF2-40B4-BE49-F238E27FC236}">
                <a16:creationId xmlns:a16="http://schemas.microsoft.com/office/drawing/2014/main" id="{4F7633EB-BCAC-40D5-B7D8-3B7F0773E1EC}"/>
              </a:ext>
            </a:extLst>
          </p:cNvPr>
          <p:cNvPicPr>
            <a:picLocks noGrp="1" noChangeAspect="1"/>
          </p:cNvPicPr>
          <p:nvPr>
            <p:ph type="pic" sz="quarter" idx="14"/>
          </p:nvPr>
        </p:nvPicPr>
        <p:blipFill rotWithShape="1">
          <a:blip r:embed="rId2" cstate="screen">
            <a:extLst>
              <a:ext uri="{BEBA8EAE-BF5A-486C-A8C5-ECC9F3942E4B}">
                <a14:imgProps xmlns:a14="http://schemas.microsoft.com/office/drawing/2010/main">
                  <a14:imgLayer r:embed="rId3">
                    <a14:imgEffect>
                      <a14:brightnessContrast bright="-11000"/>
                    </a14:imgEffect>
                  </a14:imgLayer>
                </a14:imgProps>
              </a:ext>
              <a:ext uri="{28A0092B-C50C-407E-A947-70E740481C1C}">
                <a14:useLocalDpi xmlns:a14="http://schemas.microsoft.com/office/drawing/2010/main"/>
              </a:ext>
            </a:extLst>
          </a:blip>
          <a:srcRect/>
          <a:stretch/>
        </p:blipFill>
        <p:spPr>
          <a:xfrm>
            <a:off x="1524" y="0"/>
            <a:ext cx="12188952" cy="6858000"/>
          </a:xfrm>
        </p:spPr>
      </p:pic>
      <p:sp>
        <p:nvSpPr>
          <p:cNvPr id="23" name="Date Placeholder 22">
            <a:extLst>
              <a:ext uri="{FF2B5EF4-FFF2-40B4-BE49-F238E27FC236}">
                <a16:creationId xmlns:a16="http://schemas.microsoft.com/office/drawing/2014/main" id="{0A886B53-7605-43B5-BA90-9DCE1EDAEEDC}"/>
              </a:ext>
            </a:extLst>
          </p:cNvPr>
          <p:cNvSpPr>
            <a:spLocks noGrp="1"/>
          </p:cNvSpPr>
          <p:nvPr>
            <p:ph type="dt" sz="half" idx="10"/>
          </p:nvPr>
        </p:nvSpPr>
        <p:spPr>
          <a:xfrm>
            <a:off x="457200" y="6488702"/>
            <a:ext cx="2743200" cy="182880"/>
          </a:xfrm>
        </p:spPr>
        <p:txBody>
          <a:bodyPr/>
          <a:lstStyle/>
          <a:p>
            <a:r>
              <a:rPr lang="en-US" dirty="0"/>
              <a:t>2026</a:t>
            </a:r>
          </a:p>
        </p:txBody>
      </p:sp>
      <p:sp>
        <p:nvSpPr>
          <p:cNvPr id="24" name="Footer Placeholder 23">
            <a:extLst>
              <a:ext uri="{FF2B5EF4-FFF2-40B4-BE49-F238E27FC236}">
                <a16:creationId xmlns:a16="http://schemas.microsoft.com/office/drawing/2014/main" id="{DB42389C-D50B-4ACA-A9CC-C77F458A3C8B}"/>
              </a:ext>
            </a:extLst>
          </p:cNvPr>
          <p:cNvSpPr>
            <a:spLocks noGrp="1"/>
          </p:cNvSpPr>
          <p:nvPr>
            <p:ph type="ftr" sz="quarter" idx="11"/>
          </p:nvPr>
        </p:nvSpPr>
        <p:spPr>
          <a:xfrm>
            <a:off x="4038600" y="6488702"/>
            <a:ext cx="4114800" cy="182880"/>
          </a:xfrm>
        </p:spPr>
        <p:txBody>
          <a:bodyPr/>
          <a:lstStyle/>
          <a:p>
            <a:r>
              <a:rPr lang="en-US" dirty="0"/>
              <a:t>Defense Legislation, National Security, and the Congressional Fellow Experience</a:t>
            </a:r>
          </a:p>
        </p:txBody>
      </p:sp>
      <p:sp>
        <p:nvSpPr>
          <p:cNvPr id="25" name="Slide Number Placeholder 24">
            <a:extLst>
              <a:ext uri="{FF2B5EF4-FFF2-40B4-BE49-F238E27FC236}">
                <a16:creationId xmlns:a16="http://schemas.microsoft.com/office/drawing/2014/main" id="{CFC11051-0981-4D5A-96D3-DDDF51A46F5A}"/>
              </a:ext>
            </a:extLst>
          </p:cNvPr>
          <p:cNvSpPr>
            <a:spLocks noGrp="1"/>
          </p:cNvSpPr>
          <p:nvPr>
            <p:ph type="sldNum" sz="quarter" idx="12"/>
          </p:nvPr>
        </p:nvSpPr>
        <p:spPr>
          <a:xfrm>
            <a:off x="8997696" y="6488702"/>
            <a:ext cx="2743200" cy="182880"/>
          </a:xfrm>
        </p:spPr>
        <p:txBody>
          <a:bodyPr/>
          <a:lstStyle/>
          <a:p>
            <a:fld id="{B5CEABB6-07DC-46E8-9B57-56EC44A396E5}" type="slidenum">
              <a:rPr lang="en-US" smtClean="0"/>
              <a:pPr/>
              <a:t>8</a:t>
            </a:fld>
            <a:endParaRPr lang="en-US" dirty="0"/>
          </a:p>
        </p:txBody>
      </p:sp>
      <p:sp>
        <p:nvSpPr>
          <p:cNvPr id="33" name="Text Placeholder 2">
            <a:extLst>
              <a:ext uri="{FF2B5EF4-FFF2-40B4-BE49-F238E27FC236}">
                <a16:creationId xmlns:a16="http://schemas.microsoft.com/office/drawing/2014/main" id="{80901485-7220-E643-AE9F-D82C632BB211}"/>
              </a:ext>
            </a:extLst>
          </p:cNvPr>
          <p:cNvSpPr>
            <a:spLocks noGrp="1"/>
          </p:cNvSpPr>
          <p:nvPr>
            <p:ph type="body" idx="1"/>
          </p:nvPr>
        </p:nvSpPr>
        <p:spPr>
          <a:xfrm>
            <a:off x="854765" y="-9023"/>
            <a:ext cx="10058400" cy="585216"/>
          </a:xfrm>
        </p:spPr>
        <p:txBody>
          <a:bodyPr anchor="ctr" anchorCtr="0">
            <a:normAutofit/>
          </a:bodyPr>
          <a:lstStyle/>
          <a:p>
            <a:r>
              <a:rPr lang="en-US" sz="2400" b="1" dirty="0">
                <a:latin typeface="Times New Roman" panose="02020603050405020304" pitchFamily="18" charset="0"/>
                <a:cs typeface="Times New Roman" panose="02020603050405020304" pitchFamily="18" charset="0"/>
              </a:rPr>
              <a:t>Defense Policy Still Requires Coalition Building</a:t>
            </a:r>
          </a:p>
        </p:txBody>
      </p:sp>
      <p:sp>
        <p:nvSpPr>
          <p:cNvPr id="34" name="Title 1">
            <a:extLst>
              <a:ext uri="{FF2B5EF4-FFF2-40B4-BE49-F238E27FC236}">
                <a16:creationId xmlns:a16="http://schemas.microsoft.com/office/drawing/2014/main" id="{8DEA30C4-369E-3E4E-D3C1-616D054D689D}"/>
              </a:ext>
            </a:extLst>
          </p:cNvPr>
          <p:cNvSpPr txBox="1">
            <a:spLocks/>
          </p:cNvSpPr>
          <p:nvPr/>
        </p:nvSpPr>
        <p:spPr>
          <a:xfrm>
            <a:off x="4443740" y="748156"/>
            <a:ext cx="3312082" cy="5361688"/>
          </a:xfrm>
          <a:prstGeom prst="rect">
            <a:avLst/>
          </a:prstGeom>
          <a:solidFill>
            <a:srgbClr val="BF6734">
              <a:alpha val="86000"/>
            </a:srgbClr>
          </a:solidFill>
          <a:ln w="38100">
            <a:solidFill>
              <a:schemeClr val="tx2"/>
            </a:solidFill>
          </a:ln>
        </p:spPr>
        <p:txBody>
          <a:bodyPr vert="horz" wrap="square" lIns="91440" tIns="45720" rIns="0" bIns="45720" rtlCol="0" anchor="t" anchorCtr="0">
            <a:normAutofit/>
          </a:bodyPr>
          <a:lstStyle>
            <a:lvl1pPr algn="ctr" defTabSz="914400" rtl="0" eaLnBrk="1" latinLnBrk="0" hangingPunct="1">
              <a:lnSpc>
                <a:spcPct val="90000"/>
              </a:lnSpc>
              <a:spcBef>
                <a:spcPct val="0"/>
              </a:spcBef>
              <a:buNone/>
              <a:defRPr sz="3200" kern="1200" spc="40" baseline="0">
                <a:solidFill>
                  <a:schemeClr val="tx2">
                    <a:lumMod val="20000"/>
                    <a:lumOff val="80000"/>
                  </a:schemeClr>
                </a:solidFill>
                <a:latin typeface="+mj-lt"/>
                <a:ea typeface="+mj-ea"/>
                <a:cs typeface="+mj-cs"/>
              </a:defRPr>
            </a:lvl1pPr>
          </a:lstStyle>
          <a:p>
            <a:pPr>
              <a:buNone/>
            </a:pPr>
            <a:r>
              <a:rPr lang="en-US" sz="1800" b="1" dirty="0">
                <a:latin typeface="Times New Roman" panose="02020603050405020304" pitchFamily="18" charset="0"/>
                <a:cs typeface="Times New Roman" panose="02020603050405020304" pitchFamily="18" charset="0"/>
              </a:rPr>
              <a:t>Areas with Frequent Bipartisan Alignment</a:t>
            </a:r>
          </a:p>
          <a:p>
            <a:pPr>
              <a:buNone/>
            </a:pPr>
            <a:endParaRPr lang="en-US" sz="1800" b="1"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Military quality of life</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Defense industrial base</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Cybersecurity</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Counter-UAS</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Supply chain resilience</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Veterans issues</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Emerging technology</a:t>
            </a:r>
          </a:p>
        </p:txBody>
      </p:sp>
      <p:sp>
        <p:nvSpPr>
          <p:cNvPr id="35" name="Title 1">
            <a:extLst>
              <a:ext uri="{FF2B5EF4-FFF2-40B4-BE49-F238E27FC236}">
                <a16:creationId xmlns:a16="http://schemas.microsoft.com/office/drawing/2014/main" id="{0F884477-983A-22C9-7009-42DA9D4700F4}"/>
              </a:ext>
            </a:extLst>
          </p:cNvPr>
          <p:cNvSpPr txBox="1">
            <a:spLocks/>
          </p:cNvSpPr>
          <p:nvPr/>
        </p:nvSpPr>
        <p:spPr>
          <a:xfrm>
            <a:off x="457200" y="748156"/>
            <a:ext cx="3312083" cy="5361688"/>
          </a:xfrm>
          <a:prstGeom prst="rect">
            <a:avLst/>
          </a:prstGeom>
          <a:solidFill>
            <a:srgbClr val="BF6734">
              <a:alpha val="82000"/>
            </a:srgbClr>
          </a:solidFill>
          <a:ln w="38100">
            <a:solidFill>
              <a:schemeClr val="tx2"/>
            </a:solidFill>
          </a:ln>
        </p:spPr>
        <p:txBody>
          <a:bodyPr vert="horz" wrap="square" lIns="91440" tIns="45720" rIns="0" bIns="45720" rtlCol="0" anchor="t" anchorCtr="0">
            <a:normAutofit/>
          </a:bodyPr>
          <a:lstStyle>
            <a:lvl1pPr algn="ctr" defTabSz="914400" rtl="0" eaLnBrk="1" latinLnBrk="0" hangingPunct="1">
              <a:lnSpc>
                <a:spcPct val="90000"/>
              </a:lnSpc>
              <a:spcBef>
                <a:spcPct val="0"/>
              </a:spcBef>
              <a:buNone/>
              <a:defRPr sz="3200" kern="1200" spc="40" baseline="0">
                <a:solidFill>
                  <a:schemeClr val="tx2">
                    <a:lumMod val="20000"/>
                    <a:lumOff val="80000"/>
                  </a:schemeClr>
                </a:solidFill>
                <a:latin typeface="+mj-lt"/>
                <a:ea typeface="+mj-ea"/>
                <a:cs typeface="+mj-cs"/>
              </a:defRPr>
            </a:lvl1pPr>
          </a:lstStyle>
          <a:p>
            <a:pPr>
              <a:buNone/>
            </a:pPr>
            <a:r>
              <a:rPr lang="en-US" sz="1800" b="1" dirty="0">
                <a:latin typeface="Times New Roman" panose="02020603050405020304" pitchFamily="18" charset="0"/>
                <a:cs typeface="Times New Roman" panose="02020603050405020304" pitchFamily="18" charset="0"/>
              </a:rPr>
              <a:t>Despite Political Polarization</a:t>
            </a:r>
          </a:p>
          <a:p>
            <a:pPr>
              <a:buNone/>
            </a:pPr>
            <a:endParaRPr lang="en-US" sz="1800" b="1"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National security remains one of the most bipartisan areas in Congress</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Major defense bills still require cross-party support</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Defense issues often align around regional and strategic interests</a:t>
            </a:r>
          </a:p>
        </p:txBody>
      </p:sp>
      <p:sp>
        <p:nvSpPr>
          <p:cNvPr id="36" name="Title 1">
            <a:extLst>
              <a:ext uri="{FF2B5EF4-FFF2-40B4-BE49-F238E27FC236}">
                <a16:creationId xmlns:a16="http://schemas.microsoft.com/office/drawing/2014/main" id="{78977C22-FB6B-413A-5867-AC7E365C74AC}"/>
              </a:ext>
            </a:extLst>
          </p:cNvPr>
          <p:cNvSpPr txBox="1">
            <a:spLocks/>
          </p:cNvSpPr>
          <p:nvPr/>
        </p:nvSpPr>
        <p:spPr>
          <a:xfrm>
            <a:off x="8430279" y="748156"/>
            <a:ext cx="3312082" cy="5361688"/>
          </a:xfrm>
          <a:prstGeom prst="rect">
            <a:avLst/>
          </a:prstGeom>
          <a:solidFill>
            <a:srgbClr val="BF6734">
              <a:alpha val="89000"/>
            </a:srgbClr>
          </a:solidFill>
          <a:ln w="38100">
            <a:solidFill>
              <a:srgbClr val="BF8641"/>
            </a:solidFill>
          </a:ln>
        </p:spPr>
        <p:txBody>
          <a:bodyPr vert="horz" wrap="square" lIns="91440" tIns="45720" rIns="0" bIns="45720" rtlCol="0" anchor="t" anchorCtr="0">
            <a:normAutofit/>
          </a:bodyPr>
          <a:lstStyle>
            <a:lvl1pPr algn="ctr" defTabSz="914400" rtl="0" eaLnBrk="1" latinLnBrk="0" hangingPunct="1">
              <a:lnSpc>
                <a:spcPct val="90000"/>
              </a:lnSpc>
              <a:spcBef>
                <a:spcPct val="0"/>
              </a:spcBef>
              <a:buNone/>
              <a:defRPr sz="3200" kern="1200" spc="40" baseline="0">
                <a:solidFill>
                  <a:schemeClr val="tx2">
                    <a:lumMod val="20000"/>
                    <a:lumOff val="80000"/>
                  </a:schemeClr>
                </a:solidFill>
                <a:latin typeface="+mj-lt"/>
                <a:ea typeface="+mj-ea"/>
                <a:cs typeface="+mj-cs"/>
              </a:defRPr>
            </a:lvl1pPr>
          </a:lstStyle>
          <a:p>
            <a:pPr>
              <a:buNone/>
            </a:pPr>
            <a:r>
              <a:rPr lang="en-US" sz="1800" b="1" dirty="0">
                <a:latin typeface="Times New Roman" panose="02020603050405020304" pitchFamily="18" charset="0"/>
                <a:cs typeface="Times New Roman" panose="02020603050405020304" pitchFamily="18" charset="0"/>
              </a:rPr>
              <a:t>Effective Legislative Strategy</a:t>
            </a:r>
          </a:p>
          <a:p>
            <a:pPr>
              <a:buNone/>
            </a:pPr>
            <a:endParaRPr lang="en-US" sz="1800" b="1"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Build coalitions early</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Align with committee priorities</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Demonstrate district impact</a:t>
            </a:r>
          </a:p>
          <a:p>
            <a:pPr algn="l">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Show national security relevance</a:t>
            </a:r>
          </a:p>
        </p:txBody>
      </p:sp>
    </p:spTree>
    <p:extLst>
      <p:ext uri="{BB962C8B-B14F-4D97-AF65-F5344CB8AC3E}">
        <p14:creationId xmlns:p14="http://schemas.microsoft.com/office/powerpoint/2010/main" val="35291476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2BCA91-0D0B-8343-7F9E-8CBB3F4F4AC8}"/>
            </a:ext>
          </a:extLst>
        </p:cNvPr>
        <p:cNvGrpSpPr/>
        <p:nvPr/>
      </p:nvGrpSpPr>
      <p:grpSpPr>
        <a:xfrm>
          <a:off x="0" y="0"/>
          <a:ext cx="0" cy="0"/>
          <a:chOff x="0" y="0"/>
          <a:chExt cx="0" cy="0"/>
        </a:xfrm>
      </p:grpSpPr>
      <p:pic>
        <p:nvPicPr>
          <p:cNvPr id="10" name="Picture Placeholder 9" descr="close up photo of leather briefcase handle&#10;">
            <a:extLst>
              <a:ext uri="{FF2B5EF4-FFF2-40B4-BE49-F238E27FC236}">
                <a16:creationId xmlns:a16="http://schemas.microsoft.com/office/drawing/2014/main" id="{29085DE6-3B44-4B42-7795-DDEFC6048285}"/>
              </a:ext>
            </a:extLst>
          </p:cNvPr>
          <p:cNvPicPr>
            <a:picLocks noGrp="1" noChangeAspect="1"/>
          </p:cNvPicPr>
          <p:nvPr>
            <p:ph type="pic" sz="quarter" idx="14"/>
          </p:nvPr>
        </p:nvPicPr>
        <p:blipFill rotWithShape="1">
          <a:blip r:embed="rId2" cstate="screen">
            <a:extLst>
              <a:ext uri="{BEBA8EAE-BF5A-486C-A8C5-ECC9F3942E4B}">
                <a14:imgProps xmlns:a14="http://schemas.microsoft.com/office/drawing/2010/main">
                  <a14:imgLayer r:embed="rId3">
                    <a14:imgEffect>
                      <a14:brightnessContrast bright="-11000"/>
                    </a14:imgEffect>
                  </a14:imgLayer>
                </a14:imgProps>
              </a:ext>
              <a:ext uri="{28A0092B-C50C-407E-A947-70E740481C1C}">
                <a14:useLocalDpi xmlns:a14="http://schemas.microsoft.com/office/drawing/2010/main"/>
              </a:ext>
            </a:extLst>
          </a:blip>
          <a:srcRect/>
          <a:stretch/>
        </p:blipFill>
        <p:spPr>
          <a:xfrm>
            <a:off x="1524" y="0"/>
            <a:ext cx="12188952" cy="6858000"/>
          </a:xfrm>
        </p:spPr>
      </p:pic>
      <p:sp>
        <p:nvSpPr>
          <p:cNvPr id="23" name="Date Placeholder 22">
            <a:extLst>
              <a:ext uri="{FF2B5EF4-FFF2-40B4-BE49-F238E27FC236}">
                <a16:creationId xmlns:a16="http://schemas.microsoft.com/office/drawing/2014/main" id="{89D22A0C-E143-92E7-C26C-4021184E157C}"/>
              </a:ext>
            </a:extLst>
          </p:cNvPr>
          <p:cNvSpPr>
            <a:spLocks noGrp="1"/>
          </p:cNvSpPr>
          <p:nvPr>
            <p:ph type="dt" sz="half" idx="10"/>
          </p:nvPr>
        </p:nvSpPr>
        <p:spPr>
          <a:xfrm>
            <a:off x="457200" y="6488702"/>
            <a:ext cx="2743200" cy="182880"/>
          </a:xfrm>
        </p:spPr>
        <p:txBody>
          <a:bodyPr/>
          <a:lstStyle/>
          <a:p>
            <a:r>
              <a:rPr lang="en-US" dirty="0"/>
              <a:t>2026</a:t>
            </a:r>
          </a:p>
        </p:txBody>
      </p:sp>
      <p:sp>
        <p:nvSpPr>
          <p:cNvPr id="24" name="Footer Placeholder 23">
            <a:extLst>
              <a:ext uri="{FF2B5EF4-FFF2-40B4-BE49-F238E27FC236}">
                <a16:creationId xmlns:a16="http://schemas.microsoft.com/office/drawing/2014/main" id="{FAFF2878-FD77-CBFA-182D-288FB16DAB4C}"/>
              </a:ext>
            </a:extLst>
          </p:cNvPr>
          <p:cNvSpPr>
            <a:spLocks noGrp="1"/>
          </p:cNvSpPr>
          <p:nvPr>
            <p:ph type="ftr" sz="quarter" idx="11"/>
          </p:nvPr>
        </p:nvSpPr>
        <p:spPr>
          <a:xfrm>
            <a:off x="4038600" y="6488702"/>
            <a:ext cx="4114800" cy="182880"/>
          </a:xfrm>
        </p:spPr>
        <p:txBody>
          <a:bodyPr/>
          <a:lstStyle/>
          <a:p>
            <a:r>
              <a:rPr lang="en-US" dirty="0"/>
              <a:t>Defense Legislation, National Security, and the Congressional Fellow Experience</a:t>
            </a:r>
          </a:p>
        </p:txBody>
      </p:sp>
      <p:sp>
        <p:nvSpPr>
          <p:cNvPr id="25" name="Slide Number Placeholder 24">
            <a:extLst>
              <a:ext uri="{FF2B5EF4-FFF2-40B4-BE49-F238E27FC236}">
                <a16:creationId xmlns:a16="http://schemas.microsoft.com/office/drawing/2014/main" id="{F8C3358C-09C9-2357-D152-FA685CC2470A}"/>
              </a:ext>
            </a:extLst>
          </p:cNvPr>
          <p:cNvSpPr>
            <a:spLocks noGrp="1"/>
          </p:cNvSpPr>
          <p:nvPr>
            <p:ph type="sldNum" sz="quarter" idx="12"/>
          </p:nvPr>
        </p:nvSpPr>
        <p:spPr>
          <a:xfrm>
            <a:off x="8997696" y="6488702"/>
            <a:ext cx="2743200" cy="182880"/>
          </a:xfrm>
        </p:spPr>
        <p:txBody>
          <a:bodyPr/>
          <a:lstStyle/>
          <a:p>
            <a:fld id="{B5CEABB6-07DC-46E8-9B57-56EC44A396E5}" type="slidenum">
              <a:rPr lang="en-US" smtClean="0"/>
              <a:pPr/>
              <a:t>9</a:t>
            </a:fld>
            <a:endParaRPr lang="en-US" dirty="0"/>
          </a:p>
        </p:txBody>
      </p:sp>
      <p:sp>
        <p:nvSpPr>
          <p:cNvPr id="33" name="Text Placeholder 2">
            <a:extLst>
              <a:ext uri="{FF2B5EF4-FFF2-40B4-BE49-F238E27FC236}">
                <a16:creationId xmlns:a16="http://schemas.microsoft.com/office/drawing/2014/main" id="{9DB47072-5B5C-C011-2A6A-2F252B8579E8}"/>
              </a:ext>
            </a:extLst>
          </p:cNvPr>
          <p:cNvSpPr>
            <a:spLocks noGrp="1"/>
          </p:cNvSpPr>
          <p:nvPr>
            <p:ph type="body" idx="1"/>
          </p:nvPr>
        </p:nvSpPr>
        <p:spPr>
          <a:xfrm>
            <a:off x="854765" y="-9023"/>
            <a:ext cx="10058400" cy="585216"/>
          </a:xfrm>
        </p:spPr>
        <p:txBody>
          <a:bodyPr anchor="ctr" anchorCtr="0">
            <a:normAutofit/>
          </a:bodyPr>
          <a:lstStyle/>
          <a:p>
            <a:r>
              <a:rPr lang="en-US" sz="2400" b="1" dirty="0">
                <a:latin typeface="Times New Roman" panose="02020603050405020304" pitchFamily="18" charset="0"/>
                <a:cs typeface="Times New Roman" panose="02020603050405020304" pitchFamily="18" charset="0"/>
              </a:rPr>
              <a:t>The Annual Defense Policy Vehicle</a:t>
            </a:r>
          </a:p>
        </p:txBody>
      </p:sp>
      <p:sp>
        <p:nvSpPr>
          <p:cNvPr id="34" name="Title 1">
            <a:extLst>
              <a:ext uri="{FF2B5EF4-FFF2-40B4-BE49-F238E27FC236}">
                <a16:creationId xmlns:a16="http://schemas.microsoft.com/office/drawing/2014/main" id="{F1132CBF-EB83-3E61-5057-AE7B6F75701F}"/>
              </a:ext>
            </a:extLst>
          </p:cNvPr>
          <p:cNvSpPr txBox="1">
            <a:spLocks/>
          </p:cNvSpPr>
          <p:nvPr/>
        </p:nvSpPr>
        <p:spPr>
          <a:xfrm>
            <a:off x="4443740" y="748156"/>
            <a:ext cx="3312082" cy="1928783"/>
          </a:xfrm>
          <a:prstGeom prst="rect">
            <a:avLst/>
          </a:prstGeom>
          <a:solidFill>
            <a:srgbClr val="BF6734">
              <a:alpha val="86000"/>
            </a:srgbClr>
          </a:solidFill>
          <a:ln w="38100">
            <a:solidFill>
              <a:schemeClr val="tx2"/>
            </a:solidFill>
          </a:ln>
        </p:spPr>
        <p:txBody>
          <a:bodyPr vert="horz" wrap="square" lIns="91440" tIns="45720" rIns="0" bIns="45720" rtlCol="0" anchor="t" anchorCtr="0">
            <a:normAutofit/>
          </a:bodyPr>
          <a:lstStyle>
            <a:lvl1pPr algn="ctr" defTabSz="914400" rtl="0" eaLnBrk="1" latinLnBrk="0" hangingPunct="1">
              <a:lnSpc>
                <a:spcPct val="90000"/>
              </a:lnSpc>
              <a:spcBef>
                <a:spcPct val="0"/>
              </a:spcBef>
              <a:buNone/>
              <a:defRPr sz="3200" kern="1200" spc="40" baseline="0">
                <a:solidFill>
                  <a:schemeClr val="tx2">
                    <a:lumMod val="20000"/>
                    <a:lumOff val="80000"/>
                  </a:schemeClr>
                </a:solidFill>
                <a:latin typeface="+mj-lt"/>
                <a:ea typeface="+mj-ea"/>
                <a:cs typeface="+mj-cs"/>
              </a:defRPr>
            </a:lvl1pPr>
          </a:lstStyle>
          <a:p>
            <a:pPr>
              <a:buNone/>
            </a:pPr>
            <a:r>
              <a:rPr lang="en-US" sz="1800" b="1" dirty="0">
                <a:latin typeface="Times New Roman" panose="02020603050405020304" pitchFamily="18" charset="0"/>
                <a:cs typeface="Times New Roman" panose="02020603050405020304" pitchFamily="18" charset="0"/>
              </a:rPr>
              <a:t>The NDAA is NOT</a:t>
            </a:r>
          </a:p>
          <a:p>
            <a:pPr>
              <a:buNone/>
            </a:pPr>
            <a:endParaRPr lang="en-US" sz="1800" b="1"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A funding bill</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A direct spending mechanism</a:t>
            </a:r>
          </a:p>
        </p:txBody>
      </p:sp>
      <p:sp>
        <p:nvSpPr>
          <p:cNvPr id="35" name="Title 1">
            <a:extLst>
              <a:ext uri="{FF2B5EF4-FFF2-40B4-BE49-F238E27FC236}">
                <a16:creationId xmlns:a16="http://schemas.microsoft.com/office/drawing/2014/main" id="{FED4D674-202C-44A3-F751-DEE6CA47DCEA}"/>
              </a:ext>
            </a:extLst>
          </p:cNvPr>
          <p:cNvSpPr txBox="1">
            <a:spLocks/>
          </p:cNvSpPr>
          <p:nvPr/>
        </p:nvSpPr>
        <p:spPr>
          <a:xfrm>
            <a:off x="457200" y="748156"/>
            <a:ext cx="3312083" cy="5361688"/>
          </a:xfrm>
          <a:prstGeom prst="rect">
            <a:avLst/>
          </a:prstGeom>
          <a:solidFill>
            <a:srgbClr val="BF6734">
              <a:alpha val="82000"/>
            </a:srgbClr>
          </a:solidFill>
          <a:ln w="38100">
            <a:solidFill>
              <a:schemeClr val="tx2"/>
            </a:solidFill>
          </a:ln>
        </p:spPr>
        <p:txBody>
          <a:bodyPr vert="horz" wrap="square" lIns="91440" tIns="45720" rIns="0" bIns="45720" rtlCol="0" anchor="t" anchorCtr="0">
            <a:normAutofit/>
          </a:bodyPr>
          <a:lstStyle>
            <a:lvl1pPr algn="ctr" defTabSz="914400" rtl="0" eaLnBrk="1" latinLnBrk="0" hangingPunct="1">
              <a:lnSpc>
                <a:spcPct val="90000"/>
              </a:lnSpc>
              <a:spcBef>
                <a:spcPct val="0"/>
              </a:spcBef>
              <a:buNone/>
              <a:defRPr sz="3200" kern="1200" spc="40" baseline="0">
                <a:solidFill>
                  <a:schemeClr val="tx2">
                    <a:lumMod val="20000"/>
                    <a:lumOff val="80000"/>
                  </a:schemeClr>
                </a:solidFill>
                <a:latin typeface="+mj-lt"/>
                <a:ea typeface="+mj-ea"/>
                <a:cs typeface="+mj-cs"/>
              </a:defRPr>
            </a:lvl1pPr>
          </a:lstStyle>
          <a:p>
            <a:pPr>
              <a:buNone/>
            </a:pPr>
            <a:r>
              <a:rPr lang="en-US" sz="1800" b="1" dirty="0">
                <a:latin typeface="Times New Roman" panose="02020603050405020304" pitchFamily="18" charset="0"/>
                <a:cs typeface="Times New Roman" panose="02020603050405020304" pitchFamily="18" charset="0"/>
              </a:rPr>
              <a:t>The NDAA</a:t>
            </a:r>
          </a:p>
          <a:p>
            <a:pPr>
              <a:buNone/>
            </a:pPr>
            <a:endParaRPr lang="en-US" sz="1800" b="1"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Authorizes defense programs and policies</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Sets priorities for the Department of Defense</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Shapes military structure and authorities</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Directs modernization efforts</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Establishes oversight requirements</a:t>
            </a:r>
          </a:p>
        </p:txBody>
      </p:sp>
      <p:sp>
        <p:nvSpPr>
          <p:cNvPr id="36" name="Title 1">
            <a:extLst>
              <a:ext uri="{FF2B5EF4-FFF2-40B4-BE49-F238E27FC236}">
                <a16:creationId xmlns:a16="http://schemas.microsoft.com/office/drawing/2014/main" id="{5A64E68A-E157-E03D-045E-67AB3E0F332B}"/>
              </a:ext>
            </a:extLst>
          </p:cNvPr>
          <p:cNvSpPr txBox="1">
            <a:spLocks/>
          </p:cNvSpPr>
          <p:nvPr/>
        </p:nvSpPr>
        <p:spPr>
          <a:xfrm>
            <a:off x="8430279" y="748156"/>
            <a:ext cx="3312082" cy="5361688"/>
          </a:xfrm>
          <a:prstGeom prst="rect">
            <a:avLst/>
          </a:prstGeom>
          <a:solidFill>
            <a:srgbClr val="BF6734">
              <a:alpha val="89000"/>
            </a:srgbClr>
          </a:solidFill>
          <a:ln w="38100">
            <a:solidFill>
              <a:srgbClr val="BF8641"/>
            </a:solidFill>
          </a:ln>
        </p:spPr>
        <p:txBody>
          <a:bodyPr vert="horz" wrap="square" lIns="91440" tIns="45720" rIns="0" bIns="45720" rtlCol="0" anchor="t" anchorCtr="0">
            <a:normAutofit/>
          </a:bodyPr>
          <a:lstStyle>
            <a:lvl1pPr algn="ctr" defTabSz="914400" rtl="0" eaLnBrk="1" latinLnBrk="0" hangingPunct="1">
              <a:lnSpc>
                <a:spcPct val="90000"/>
              </a:lnSpc>
              <a:spcBef>
                <a:spcPct val="0"/>
              </a:spcBef>
              <a:buNone/>
              <a:defRPr sz="3200" kern="1200" spc="40" baseline="0">
                <a:solidFill>
                  <a:schemeClr val="tx2">
                    <a:lumMod val="20000"/>
                    <a:lumOff val="80000"/>
                  </a:schemeClr>
                </a:solidFill>
                <a:latin typeface="+mj-lt"/>
                <a:ea typeface="+mj-ea"/>
                <a:cs typeface="+mj-cs"/>
              </a:defRPr>
            </a:lvl1pPr>
          </a:lstStyle>
          <a:p>
            <a:pPr>
              <a:buNone/>
            </a:pPr>
            <a:r>
              <a:rPr lang="en-US" sz="1800" b="1" dirty="0">
                <a:latin typeface="Times New Roman" panose="02020603050405020304" pitchFamily="18" charset="0"/>
                <a:cs typeface="Times New Roman" panose="02020603050405020304" pitchFamily="18" charset="0"/>
              </a:rPr>
              <a:t>Major Focus Areas</a:t>
            </a:r>
          </a:p>
          <a:p>
            <a:pPr>
              <a:buNone/>
            </a:pPr>
            <a:endParaRPr lang="en-US" sz="1800" b="1"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Readiness</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Procurement</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Research &amp; Development</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Personnel policy</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Emerging threats</a:t>
            </a:r>
          </a:p>
          <a:p>
            <a:pPr algn="l">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Strategic competition</a:t>
            </a:r>
          </a:p>
        </p:txBody>
      </p:sp>
      <p:sp>
        <p:nvSpPr>
          <p:cNvPr id="2" name="TextBox 1">
            <a:extLst>
              <a:ext uri="{FF2B5EF4-FFF2-40B4-BE49-F238E27FC236}">
                <a16:creationId xmlns:a16="http://schemas.microsoft.com/office/drawing/2014/main" id="{D51C9F07-2668-5783-B386-494CAD263AD0}"/>
              </a:ext>
            </a:extLst>
          </p:cNvPr>
          <p:cNvSpPr txBox="1"/>
          <p:nvPr/>
        </p:nvSpPr>
        <p:spPr>
          <a:xfrm>
            <a:off x="4359965" y="3551583"/>
            <a:ext cx="3793435" cy="861774"/>
          </a:xfrm>
          <a:prstGeom prst="rect">
            <a:avLst/>
          </a:prstGeom>
          <a:noFill/>
        </p:spPr>
        <p:txBody>
          <a:bodyPr wrap="square" rtlCol="0">
            <a:spAutoFit/>
          </a:bodyPr>
          <a:lstStyle/>
          <a:p>
            <a:pPr algn="ctr"/>
            <a:r>
              <a:rPr lang="en-US" sz="2500" b="1" dirty="0">
                <a:solidFill>
                  <a:schemeClr val="bg1"/>
                </a:solidFill>
                <a:latin typeface="Times New Roman" panose="02020603050405020304" pitchFamily="18" charset="0"/>
                <a:cs typeface="Times New Roman" panose="02020603050405020304" pitchFamily="18" charset="0"/>
              </a:rPr>
              <a:t>“Passed annually for over 60 consecutive years”</a:t>
            </a:r>
          </a:p>
        </p:txBody>
      </p:sp>
    </p:spTree>
    <p:extLst>
      <p:ext uri="{BB962C8B-B14F-4D97-AF65-F5344CB8AC3E}">
        <p14:creationId xmlns:p14="http://schemas.microsoft.com/office/powerpoint/2010/main" val="2690695990"/>
      </p:ext>
    </p:extLst>
  </p:cSld>
  <p:clrMapOvr>
    <a:masterClrMapping/>
  </p:clrMapOvr>
</p:sld>
</file>

<file path=ppt/theme/theme1.xml><?xml version="1.0" encoding="utf-8"?>
<a:theme xmlns:a="http://schemas.openxmlformats.org/drawingml/2006/main" name="Office Theme">
  <a:themeElements>
    <a:clrScheme name="Custom 87">
      <a:dk1>
        <a:sysClr val="windowText" lastClr="000000"/>
      </a:dk1>
      <a:lt1>
        <a:sysClr val="window" lastClr="FFFFFF"/>
      </a:lt1>
      <a:dk2>
        <a:srgbClr val="BF8641"/>
      </a:dk2>
      <a:lt2>
        <a:srgbClr val="E7E6E6"/>
      </a:lt2>
      <a:accent1>
        <a:srgbClr val="F2D6BD"/>
      </a:accent1>
      <a:accent2>
        <a:srgbClr val="616F8C"/>
      </a:accent2>
      <a:accent3>
        <a:srgbClr val="F2DAAC"/>
      </a:accent3>
      <a:accent4>
        <a:srgbClr val="373921"/>
      </a:accent4>
      <a:accent5>
        <a:srgbClr val="D9A577"/>
      </a:accent5>
      <a:accent6>
        <a:srgbClr val="A3AFB4"/>
      </a:accent6>
      <a:hlink>
        <a:srgbClr val="0563C1"/>
      </a:hlink>
      <a:folHlink>
        <a:srgbClr val="954F72"/>
      </a:folHlink>
    </a:clrScheme>
    <a:fontScheme name="Custom 123">
      <a:majorFont>
        <a:latin typeface="Elephan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nference presentation_Win32_JB_v4" id="{70FCD93A-57EB-469C-A5BA-B1DBF07680C8}" vid="{464C857C-B28C-411E-81F1-9894EC025FC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1" ma:contentTypeDescription="Create a new document." ma:contentTypeScope="" ma:versionID="64dfb1555687e0874b4304b796b5b0c7">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6e4c555b5e194d05b7203de9c4567b3"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656D043-63BC-4A94-9887-A7B1B2C84769}">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D622CF4D-9565-4B86-A8C6-169590EAEBFC}">
  <ds:schemaRefs>
    <ds:schemaRef ds:uri="http://schemas.microsoft.com/sharepoint/v3/contenttype/forms"/>
  </ds:schemaRefs>
</ds:datastoreItem>
</file>

<file path=customXml/itemProps3.xml><?xml version="1.0" encoding="utf-8"?>
<ds:datastoreItem xmlns:ds="http://schemas.openxmlformats.org/officeDocument/2006/customXml" ds:itemID="{4BD9B850-33FE-43D9-B469-C12FCA4960F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Classic conference presentation</Template>
  <TotalTime>97</TotalTime>
  <Words>1293</Words>
  <Application>Microsoft Office PowerPoint</Application>
  <PresentationFormat>Widescreen</PresentationFormat>
  <Paragraphs>504</Paragraphs>
  <Slides>20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Avenir Next LT Pro</vt:lpstr>
      <vt:lpstr>Calibri</vt:lpstr>
      <vt:lpstr>Elephant Pro</vt:lpstr>
      <vt:lpstr>Times New Roman</vt:lpstr>
      <vt:lpstr>Office Theme</vt:lpstr>
      <vt:lpstr>Defense Legislation &amp; Congressional Fellow Engagement on Capitol Hill</vt:lpstr>
      <vt:lpstr>Understanding How Defense Policy Moves Through Congress</vt:lpstr>
      <vt:lpstr>Meet the presenter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Key takeaway</vt:lpstr>
      <vt:lpstr>PowerPoint Presentation</vt:lpstr>
      <vt:lpstr>Questions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Burgess, Desmond</dc:creator>
  <cp:lastModifiedBy>Burgess, Desmond</cp:lastModifiedBy>
  <cp:revision>1</cp:revision>
  <dcterms:created xsi:type="dcterms:W3CDTF">2026-05-12T14:05:50Z</dcterms:created>
  <dcterms:modified xsi:type="dcterms:W3CDTF">2026-05-12T15:43:13Z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